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d80df95ddf4c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f96e2b2e894ec5"/>
  </p:sldMasterIdLst>
  <p:sldIdLst>
    <p:sldId xmlns:r="http://schemas.openxmlformats.org/officeDocument/2006/relationships" id="256" r:id="Rc5981709aaca4f15"/>
    <p:sldId xmlns:r="http://schemas.openxmlformats.org/officeDocument/2006/relationships" id="257" r:id="R8651944820ec40a6"/>
    <p:sldId xmlns:r="http://schemas.openxmlformats.org/officeDocument/2006/relationships" id="258" r:id="Rf3fb8288647b4f29"/>
    <p:sldId xmlns:r="http://schemas.openxmlformats.org/officeDocument/2006/relationships" id="259" r:id="R70699ba48c094f3d"/>
    <p:sldId xmlns:r="http://schemas.openxmlformats.org/officeDocument/2006/relationships" id="260" r:id="R3a75a1edc3684161"/>
    <p:sldId xmlns:r="http://schemas.openxmlformats.org/officeDocument/2006/relationships" id="261" r:id="R9013230444fc45f4"/>
    <p:sldId xmlns:r="http://schemas.openxmlformats.org/officeDocument/2006/relationships" id="262" r:id="Rf55e21817cbe44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f96e2b2e894ec5" /><Relationship Type="http://schemas.openxmlformats.org/officeDocument/2006/relationships/slide" Target="/ppt/slides/slide1.xml" Id="Rc5981709aaca4f15" /><Relationship Type="http://schemas.openxmlformats.org/officeDocument/2006/relationships/slide" Target="/ppt/slides/slide2.xml" Id="R8651944820ec40a6" /><Relationship Type="http://schemas.openxmlformats.org/officeDocument/2006/relationships/slide" Target="/ppt/slides/slide3.xml" Id="Rf3fb8288647b4f29" /><Relationship Type="http://schemas.openxmlformats.org/officeDocument/2006/relationships/slide" Target="/ppt/slides/slide4.xml" Id="R70699ba48c094f3d" /><Relationship Type="http://schemas.openxmlformats.org/officeDocument/2006/relationships/slide" Target="/ppt/slides/slide5.xml" Id="R3a75a1edc3684161" /><Relationship Type="http://schemas.openxmlformats.org/officeDocument/2006/relationships/slide" Target="/ppt/slides/slide6.xml" Id="R9013230444fc45f4" /><Relationship Type="http://schemas.openxmlformats.org/officeDocument/2006/relationships/slide" Target="/ppt/slides/slide7.xml" Id="Rf55e21817cbe44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9b5e80b99046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55ea99c5e476f" /><Relationship Type="http://schemas.openxmlformats.org/officeDocument/2006/relationships/theme" Target="/ppt/slideMasters/theme/theme1.xml" Id="R3a8c9994e38a4b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355ea99c5e47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d79042c5c48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61073ef7041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6b1aacb9347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23996ec4d4a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348adb51f4d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e3a2882bd42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95e5117fc46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ÅSHILD KNUTSEN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ÅSHILD KNUTSEN AS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3 056 098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656 455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1 422 894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TONNING ÅSHILD KNUTSEN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TONNING PAAL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Kvassnesvegen 49O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5914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aashild.knutsen@bkkfiber.no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915 487 521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