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0acc3a2f844c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1cbed47a734263"/>
  </p:sldMasterIdLst>
  <p:sldIdLst>
    <p:sldId xmlns:r="http://schemas.openxmlformats.org/officeDocument/2006/relationships" id="256" r:id="R442ae070ba524e05"/>
    <p:sldId xmlns:r="http://schemas.openxmlformats.org/officeDocument/2006/relationships" id="257" r:id="R1363863ad6f04469"/>
    <p:sldId xmlns:r="http://schemas.openxmlformats.org/officeDocument/2006/relationships" id="258" r:id="R9d817a48e9e34127"/>
    <p:sldId xmlns:r="http://schemas.openxmlformats.org/officeDocument/2006/relationships" id="259" r:id="Re21398097e414782"/>
    <p:sldId xmlns:r="http://schemas.openxmlformats.org/officeDocument/2006/relationships" id="260" r:id="Re28d723441ee4380"/>
    <p:sldId xmlns:r="http://schemas.openxmlformats.org/officeDocument/2006/relationships" id="261" r:id="R4f8c798e32354b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1cbed47a734263" /><Relationship Type="http://schemas.openxmlformats.org/officeDocument/2006/relationships/slide" Target="/ppt/slides/slide1.xml" Id="R442ae070ba524e05" /><Relationship Type="http://schemas.openxmlformats.org/officeDocument/2006/relationships/slide" Target="/ppt/slides/slide2.xml" Id="R1363863ad6f04469" /><Relationship Type="http://schemas.openxmlformats.org/officeDocument/2006/relationships/slide" Target="/ppt/slides/slide3.xml" Id="R9d817a48e9e34127" /><Relationship Type="http://schemas.openxmlformats.org/officeDocument/2006/relationships/slide" Target="/ppt/slides/slide4.xml" Id="Re21398097e414782" /><Relationship Type="http://schemas.openxmlformats.org/officeDocument/2006/relationships/slide" Target="/ppt/slides/slide5.xml" Id="Re28d723441ee4380" /><Relationship Type="http://schemas.openxmlformats.org/officeDocument/2006/relationships/slide" Target="/ppt/slides/slide6.xml" Id="R4f8c798e32354b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cd4f7af94749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2ac4e3556426c" /><Relationship Type="http://schemas.openxmlformats.org/officeDocument/2006/relationships/theme" Target="/ppt/slideMasters/theme/theme1.xml" Id="R5c7819a02a3f4f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32ac4e355642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526aaba9f43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4d058ae2b4d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38f213e1f44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8fdebb4544f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3b22dba9943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41e761a2741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IVERSEN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7270 Dyrvik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trondiversen@hotmail.com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915 501 621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