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cb4cf079e047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73d981c5124c4b"/>
  </p:sldMasterIdLst>
  <p:sldIdLst>
    <p:sldId xmlns:r="http://schemas.openxmlformats.org/officeDocument/2006/relationships" id="256" r:id="Rd2ca91a7edaf43ee"/>
    <p:sldId xmlns:r="http://schemas.openxmlformats.org/officeDocument/2006/relationships" id="257" r:id="R6ff22556dbba44ad"/>
    <p:sldId xmlns:r="http://schemas.openxmlformats.org/officeDocument/2006/relationships" id="258" r:id="R54ff1244798048fc"/>
    <p:sldId xmlns:r="http://schemas.openxmlformats.org/officeDocument/2006/relationships" id="259" r:id="Rb6ce80b967ef47cd"/>
    <p:sldId xmlns:r="http://schemas.openxmlformats.org/officeDocument/2006/relationships" id="260" r:id="R0dd80d803ee44856"/>
    <p:sldId xmlns:r="http://schemas.openxmlformats.org/officeDocument/2006/relationships" id="261" r:id="R8f793a794ae3471a"/>
    <p:sldId xmlns:r="http://schemas.openxmlformats.org/officeDocument/2006/relationships" id="262" r:id="R38841619711c4d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3d981c5124c4b" /><Relationship Type="http://schemas.openxmlformats.org/officeDocument/2006/relationships/slide" Target="/ppt/slides/slide1.xml" Id="Rd2ca91a7edaf43ee" /><Relationship Type="http://schemas.openxmlformats.org/officeDocument/2006/relationships/slide" Target="/ppt/slides/slide2.xml" Id="R6ff22556dbba44ad" /><Relationship Type="http://schemas.openxmlformats.org/officeDocument/2006/relationships/slide" Target="/ppt/slides/slide3.xml" Id="R54ff1244798048fc" /><Relationship Type="http://schemas.openxmlformats.org/officeDocument/2006/relationships/slide" Target="/ppt/slides/slide4.xml" Id="Rb6ce80b967ef47cd" /><Relationship Type="http://schemas.openxmlformats.org/officeDocument/2006/relationships/slide" Target="/ppt/slides/slide5.xml" Id="R0dd80d803ee44856" /><Relationship Type="http://schemas.openxmlformats.org/officeDocument/2006/relationships/slide" Target="/ppt/slides/slide6.xml" Id="R8f793a794ae3471a" /><Relationship Type="http://schemas.openxmlformats.org/officeDocument/2006/relationships/slide" Target="/ppt/slides/slide7.xml" Id="R38841619711c4d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938fb8e3ff4b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fafd4ef674d5e" /><Relationship Type="http://schemas.openxmlformats.org/officeDocument/2006/relationships/theme" Target="/ppt/slideMasters/theme/theme1.xml" Id="R1d90a0a34aab4b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8fafd4ef674d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ee1e5121641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d5693998b40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8159caacf4e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9fbffb62b48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746adf2d947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99cc6058649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42009be5d46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IVERSEN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IVERSEN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IVERSEN AS ble etablert [år] og holder til i Dyrvik.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IVERSEN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IVERSEN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IVERSEN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23 595 765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4 132 608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754 021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12 655 385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64 008 440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IVERSEN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HARALD IVERSEN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IVERSEN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Klubbaveien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7270 Dyrvik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trondiversen@hotmail.com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915 501 621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IVERSEN AS</a:t>
            </a:r>
          </a:p>
        </p:txBody>
      </p:sp>
    </p:spTree>
  </p:cSld>
  <p:clrMapOvr>
    <a:masterClrMapping xmlns:a="http://schemas.openxmlformats.org/drawingml/2006/main"/>
  </p:clrMapOvr>
</p:sld>
</file>