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0755f7dc4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3f708ab6d47cd"/>
  </p:sldMasterIdLst>
  <p:sldIdLst>
    <p:sldId xmlns:r="http://schemas.openxmlformats.org/officeDocument/2006/relationships" id="256" r:id="R4621ceb412b44999"/>
    <p:sldId xmlns:r="http://schemas.openxmlformats.org/officeDocument/2006/relationships" id="257" r:id="R69606e0221f8471f"/>
    <p:sldId xmlns:r="http://schemas.openxmlformats.org/officeDocument/2006/relationships" id="258" r:id="Rc354ebb37b8a4e3a"/>
    <p:sldId xmlns:r="http://schemas.openxmlformats.org/officeDocument/2006/relationships" id="259" r:id="Rd75fbcf006544273"/>
    <p:sldId xmlns:r="http://schemas.openxmlformats.org/officeDocument/2006/relationships" id="260" r:id="R5196cf53e3c34787"/>
    <p:sldId xmlns:r="http://schemas.openxmlformats.org/officeDocument/2006/relationships" id="261" r:id="R21ef21399284482a"/>
    <p:sldId xmlns:r="http://schemas.openxmlformats.org/officeDocument/2006/relationships" id="262" r:id="R61734c13d4fb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3f708ab6d47cd" /><Relationship Type="http://schemas.openxmlformats.org/officeDocument/2006/relationships/slide" Target="/ppt/slides/slide1.xml" Id="R4621ceb412b44999" /><Relationship Type="http://schemas.openxmlformats.org/officeDocument/2006/relationships/slide" Target="/ppt/slides/slide2.xml" Id="R69606e0221f8471f" /><Relationship Type="http://schemas.openxmlformats.org/officeDocument/2006/relationships/slide" Target="/ppt/slides/slide3.xml" Id="Rc354ebb37b8a4e3a" /><Relationship Type="http://schemas.openxmlformats.org/officeDocument/2006/relationships/slide" Target="/ppt/slides/slide4.xml" Id="Rd75fbcf006544273" /><Relationship Type="http://schemas.openxmlformats.org/officeDocument/2006/relationships/slide" Target="/ppt/slides/slide5.xml" Id="R5196cf53e3c34787" /><Relationship Type="http://schemas.openxmlformats.org/officeDocument/2006/relationships/slide" Target="/ppt/slides/slide6.xml" Id="R21ef21399284482a" /><Relationship Type="http://schemas.openxmlformats.org/officeDocument/2006/relationships/slide" Target="/ppt/slides/slide7.xml" Id="R61734c13d4fb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a6f3fcd94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2e1bdd52743e5" /><Relationship Type="http://schemas.openxmlformats.org/officeDocument/2006/relationships/theme" Target="/ppt/slideMasters/theme/theme1.xml" Id="Reb33bcac2bd4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2e1bdd527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0356fafb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365d6767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c0b81c26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cf3f3ca8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9c39bfed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82b9ab960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577b0efb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IVERSEN AS ble etablert [år] og holder til i Dyrvik.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23 595 765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12 655 385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64 008 440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TROND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