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08d2bf21df47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863184e1b845bd"/>
  </p:sldMasterIdLst>
  <p:sldIdLst>
    <p:sldId xmlns:r="http://schemas.openxmlformats.org/officeDocument/2006/relationships" id="256" r:id="R412ac3bb37504172"/>
    <p:sldId xmlns:r="http://schemas.openxmlformats.org/officeDocument/2006/relationships" id="257" r:id="R6d2368f712874741"/>
    <p:sldId xmlns:r="http://schemas.openxmlformats.org/officeDocument/2006/relationships" id="258" r:id="R0283e592e2d64f1a"/>
    <p:sldId xmlns:r="http://schemas.openxmlformats.org/officeDocument/2006/relationships" id="259" r:id="Rc062180ada0a415c"/>
    <p:sldId xmlns:r="http://schemas.openxmlformats.org/officeDocument/2006/relationships" id="260" r:id="R0de209a2d4f34bdd"/>
    <p:sldId xmlns:r="http://schemas.openxmlformats.org/officeDocument/2006/relationships" id="261" r:id="Rfb3a174b21c644ab"/>
    <p:sldId xmlns:r="http://schemas.openxmlformats.org/officeDocument/2006/relationships" id="262" r:id="R8e8f0cb628114b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863184e1b845bd" /><Relationship Type="http://schemas.openxmlformats.org/officeDocument/2006/relationships/slide" Target="/ppt/slides/slide1.xml" Id="R412ac3bb37504172" /><Relationship Type="http://schemas.openxmlformats.org/officeDocument/2006/relationships/slide" Target="/ppt/slides/slide2.xml" Id="R6d2368f712874741" /><Relationship Type="http://schemas.openxmlformats.org/officeDocument/2006/relationships/slide" Target="/ppt/slides/slide3.xml" Id="R0283e592e2d64f1a" /><Relationship Type="http://schemas.openxmlformats.org/officeDocument/2006/relationships/slide" Target="/ppt/slides/slide4.xml" Id="Rc062180ada0a415c" /><Relationship Type="http://schemas.openxmlformats.org/officeDocument/2006/relationships/slide" Target="/ppt/slides/slide5.xml" Id="R0de209a2d4f34bdd" /><Relationship Type="http://schemas.openxmlformats.org/officeDocument/2006/relationships/slide" Target="/ppt/slides/slide6.xml" Id="Rfb3a174b21c644ab" /><Relationship Type="http://schemas.openxmlformats.org/officeDocument/2006/relationships/slide" Target="/ppt/slides/slide7.xml" Id="R8e8f0cb628114b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d03d3b7ee145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6c263f32540e8" /><Relationship Type="http://schemas.openxmlformats.org/officeDocument/2006/relationships/theme" Target="/ppt/slideMasters/theme/theme1.xml" Id="R6975d1065d9c44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b6c263f32540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3bbab09fb46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4e5d4f7bf40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29a3d16f642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1479a42b248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ead8df0404c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09e2c51894f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3a6103aca44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HEFTE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HEFTE MASKIN AS ble etablert [år] og holder til i Torpo.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8 933 701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13 171 931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14 835 709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HEFTE EDVIN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HEFTE HENNING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HEFTE OLE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Oppheimsvegen 395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3579 Torpo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915 501 834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HEFTE MASKIN AS</a:t>
            </a:r>
          </a:p>
        </p:txBody>
      </p:sp>
    </p:spTree>
  </p:cSld>
  <p:clrMapOvr>
    <a:masterClrMapping xmlns:a="http://schemas.openxmlformats.org/drawingml/2006/main"/>
  </p:clrMapOvr>
</p:sld>
</file>