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5110ef68043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9c160bff3487f"/>
  </p:sldMasterIdLst>
  <p:sldIdLst>
    <p:sldId xmlns:r="http://schemas.openxmlformats.org/officeDocument/2006/relationships" id="256" r:id="R564902eadbdc4c2a"/>
    <p:sldId xmlns:r="http://schemas.openxmlformats.org/officeDocument/2006/relationships" id="257" r:id="R75babec482c54961"/>
    <p:sldId xmlns:r="http://schemas.openxmlformats.org/officeDocument/2006/relationships" id="258" r:id="R39a9661fca844ebb"/>
    <p:sldId xmlns:r="http://schemas.openxmlformats.org/officeDocument/2006/relationships" id="259" r:id="R55349ca0a83b4afc"/>
    <p:sldId xmlns:r="http://schemas.openxmlformats.org/officeDocument/2006/relationships" id="260" r:id="R636f916d2aac4c13"/>
    <p:sldId xmlns:r="http://schemas.openxmlformats.org/officeDocument/2006/relationships" id="261" r:id="R8e7993c464a34a5f"/>
    <p:sldId xmlns:r="http://schemas.openxmlformats.org/officeDocument/2006/relationships" id="262" r:id="R314672cf89b948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9c160bff3487f" /><Relationship Type="http://schemas.openxmlformats.org/officeDocument/2006/relationships/slide" Target="/ppt/slides/slide1.xml" Id="R564902eadbdc4c2a" /><Relationship Type="http://schemas.openxmlformats.org/officeDocument/2006/relationships/slide" Target="/ppt/slides/slide2.xml" Id="R75babec482c54961" /><Relationship Type="http://schemas.openxmlformats.org/officeDocument/2006/relationships/slide" Target="/ppt/slides/slide3.xml" Id="R39a9661fca844ebb" /><Relationship Type="http://schemas.openxmlformats.org/officeDocument/2006/relationships/slide" Target="/ppt/slides/slide4.xml" Id="R55349ca0a83b4afc" /><Relationship Type="http://schemas.openxmlformats.org/officeDocument/2006/relationships/slide" Target="/ppt/slides/slide5.xml" Id="R636f916d2aac4c13" /><Relationship Type="http://schemas.openxmlformats.org/officeDocument/2006/relationships/slide" Target="/ppt/slides/slide6.xml" Id="R8e7993c464a34a5f" /><Relationship Type="http://schemas.openxmlformats.org/officeDocument/2006/relationships/slide" Target="/ppt/slides/slide7.xml" Id="R314672cf89b948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9341bbd7341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a50a42c974a3f" /><Relationship Type="http://schemas.openxmlformats.org/officeDocument/2006/relationships/theme" Target="/ppt/slideMasters/theme/theme1.xml" Id="R7de132a6636742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a50a42c97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a78609ff742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4fa032673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401ca69bb46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54fe86ef9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72bd762c94b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63a14a60d46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36e3eef0f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PANDA EQT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EQT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−5 374 808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35 954 835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36 166 992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PANDA INVEST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915 506 313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PANDA EQT AS</a:t>
            </a:r>
          </a:p>
        </p:txBody>
      </p:sp>
    </p:spTree>
  </p:cSld>
  <p:clrMapOvr>
    <a:masterClrMapping xmlns:a="http://schemas.openxmlformats.org/drawingml/2006/main"/>
  </p:clrMapOvr>
</p:sld>
</file>