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21b232730c49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b2e6140b91457f"/>
  </p:sldMasterIdLst>
  <p:sldIdLst>
    <p:sldId xmlns:r="http://schemas.openxmlformats.org/officeDocument/2006/relationships" id="256" r:id="R0ba7fde50e35427b"/>
    <p:sldId xmlns:r="http://schemas.openxmlformats.org/officeDocument/2006/relationships" id="257" r:id="Rfc0e4ca6c655472a"/>
    <p:sldId xmlns:r="http://schemas.openxmlformats.org/officeDocument/2006/relationships" id="258" r:id="R6c3c5bf588ce4894"/>
    <p:sldId xmlns:r="http://schemas.openxmlformats.org/officeDocument/2006/relationships" id="259" r:id="R216b8dc157844d74"/>
    <p:sldId xmlns:r="http://schemas.openxmlformats.org/officeDocument/2006/relationships" id="260" r:id="Rb713d0aa592543d6"/>
    <p:sldId xmlns:r="http://schemas.openxmlformats.org/officeDocument/2006/relationships" id="261" r:id="R421cc588c96d461e"/>
    <p:sldId xmlns:r="http://schemas.openxmlformats.org/officeDocument/2006/relationships" id="262" r:id="Rd33f34bd65314d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b2e6140b91457f" /><Relationship Type="http://schemas.openxmlformats.org/officeDocument/2006/relationships/slide" Target="/ppt/slides/slide1.xml" Id="R0ba7fde50e35427b" /><Relationship Type="http://schemas.openxmlformats.org/officeDocument/2006/relationships/slide" Target="/ppt/slides/slide2.xml" Id="Rfc0e4ca6c655472a" /><Relationship Type="http://schemas.openxmlformats.org/officeDocument/2006/relationships/slide" Target="/ppt/slides/slide3.xml" Id="R6c3c5bf588ce4894" /><Relationship Type="http://schemas.openxmlformats.org/officeDocument/2006/relationships/slide" Target="/ppt/slides/slide4.xml" Id="R216b8dc157844d74" /><Relationship Type="http://schemas.openxmlformats.org/officeDocument/2006/relationships/slide" Target="/ppt/slides/slide5.xml" Id="Rb713d0aa592543d6" /><Relationship Type="http://schemas.openxmlformats.org/officeDocument/2006/relationships/slide" Target="/ppt/slides/slide6.xml" Id="R421cc588c96d461e" /><Relationship Type="http://schemas.openxmlformats.org/officeDocument/2006/relationships/slide" Target="/ppt/slides/slide7.xml" Id="Rd33f34bd65314d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a16ee3249b4e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130bf857ec4d71" /><Relationship Type="http://schemas.openxmlformats.org/officeDocument/2006/relationships/theme" Target="/ppt/slideMasters/theme/theme1.xml" Id="R48af66a7052844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130bf857ec4d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a044f788e448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ae954a5cca48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6f83f922014d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5d02fbcff24f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ec23151c7e41a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58fa990b2946a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ea304565ba42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ECIT LILLEHAMMER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LILLEHAMMER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ECIT LILLEHAMMER AS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LILLEHAMMER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LILLEHAMMER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LILLEHAMMER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10 192 684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985 744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850 429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1 037 827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4 447 315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LILLEHAMMER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ECIT NORGE HOLDING AS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ADLAR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DALSBOTTEN ANE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FLOBERGHAGEN TRUDE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RG MANAGEMENT AS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LILLEHAMMER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2609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97 05 09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lillehammer@ecit.no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915 514 383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LILLEHAMMER AS</a:t>
            </a:r>
          </a:p>
        </p:txBody>
      </p:sp>
    </p:spTree>
  </p:cSld>
  <p:clrMapOvr>
    <a:masterClrMapping xmlns:a="http://schemas.openxmlformats.org/drawingml/2006/main"/>
  </p:clrMapOvr>
</p:sld>
</file>