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2e8d4a54e145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dfed37846a4f7e"/>
  </p:sldMasterIdLst>
  <p:sldIdLst>
    <p:sldId xmlns:r="http://schemas.openxmlformats.org/officeDocument/2006/relationships" id="256" r:id="R58c6b5a4bbcf4c70"/>
    <p:sldId xmlns:r="http://schemas.openxmlformats.org/officeDocument/2006/relationships" id="257" r:id="R32d0e29f8c7b4609"/>
    <p:sldId xmlns:r="http://schemas.openxmlformats.org/officeDocument/2006/relationships" id="258" r:id="R5d5318a6c0834c43"/>
    <p:sldId xmlns:r="http://schemas.openxmlformats.org/officeDocument/2006/relationships" id="259" r:id="R5022bc039fcf4cbe"/>
    <p:sldId xmlns:r="http://schemas.openxmlformats.org/officeDocument/2006/relationships" id="260" r:id="R36be9319295b482a"/>
    <p:sldId xmlns:r="http://schemas.openxmlformats.org/officeDocument/2006/relationships" id="261" r:id="R1138af184f334cc1"/>
    <p:sldId xmlns:r="http://schemas.openxmlformats.org/officeDocument/2006/relationships" id="262" r:id="Rdfbf1ad62d8448e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dfed37846a4f7e" /><Relationship Type="http://schemas.openxmlformats.org/officeDocument/2006/relationships/slide" Target="/ppt/slides/slide1.xml" Id="R58c6b5a4bbcf4c70" /><Relationship Type="http://schemas.openxmlformats.org/officeDocument/2006/relationships/slide" Target="/ppt/slides/slide2.xml" Id="R32d0e29f8c7b4609" /><Relationship Type="http://schemas.openxmlformats.org/officeDocument/2006/relationships/slide" Target="/ppt/slides/slide3.xml" Id="R5d5318a6c0834c43" /><Relationship Type="http://schemas.openxmlformats.org/officeDocument/2006/relationships/slide" Target="/ppt/slides/slide4.xml" Id="R5022bc039fcf4cbe" /><Relationship Type="http://schemas.openxmlformats.org/officeDocument/2006/relationships/slide" Target="/ppt/slides/slide5.xml" Id="R36be9319295b482a" /><Relationship Type="http://schemas.openxmlformats.org/officeDocument/2006/relationships/slide" Target="/ppt/slides/slide6.xml" Id="R1138af184f334cc1" /><Relationship Type="http://schemas.openxmlformats.org/officeDocument/2006/relationships/slide" Target="/ppt/slides/slide7.xml" Id="Rdfbf1ad62d8448e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d0b797fbb848f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81bf46d45b415c" /><Relationship Type="http://schemas.openxmlformats.org/officeDocument/2006/relationships/theme" Target="/ppt/slideMasters/theme/theme1.xml" Id="R346d90181e8144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81bf46d45b41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4fff375020425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8a7ced2464da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fc169557341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bed9891a7249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36ce4c43542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cbc857d0d495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7b6a6d18d5498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SERIGSTAD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HOLDING AS ble etablert [år] og holder til i Lindesnes.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−2 762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−2 792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551 472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551 472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SERIGSTAD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Langfjellveien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4520 Lindesnes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915 514 871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SERIGSTAD HOLDING AS</a:t>
            </a:r>
          </a:p>
        </p:txBody>
      </p:sp>
    </p:spTree>
  </p:cSld>
  <p:clrMapOvr>
    <a:masterClrMapping xmlns:a="http://schemas.openxmlformats.org/drawingml/2006/main"/>
  </p:clrMapOvr>
</p:sld>
</file>