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0b2c1bf5e42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bb5cf6d59445ab"/>
  </p:sldMasterIdLst>
  <p:sldIdLst>
    <p:sldId xmlns:r="http://schemas.openxmlformats.org/officeDocument/2006/relationships" id="256" r:id="R941f0f4bac994b8e"/>
    <p:sldId xmlns:r="http://schemas.openxmlformats.org/officeDocument/2006/relationships" id="257" r:id="R91b1c1a64e714365"/>
    <p:sldId xmlns:r="http://schemas.openxmlformats.org/officeDocument/2006/relationships" id="258" r:id="Rddfce948b56148f4"/>
    <p:sldId xmlns:r="http://schemas.openxmlformats.org/officeDocument/2006/relationships" id="259" r:id="R80c37d4aa35948f3"/>
    <p:sldId xmlns:r="http://schemas.openxmlformats.org/officeDocument/2006/relationships" id="260" r:id="R56c2dcf33e134cec"/>
    <p:sldId xmlns:r="http://schemas.openxmlformats.org/officeDocument/2006/relationships" id="261" r:id="R953a9980beba46c8"/>
    <p:sldId xmlns:r="http://schemas.openxmlformats.org/officeDocument/2006/relationships" id="262" r:id="R750cf156cb30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b5cf6d59445ab" /><Relationship Type="http://schemas.openxmlformats.org/officeDocument/2006/relationships/slide" Target="/ppt/slides/slide1.xml" Id="R941f0f4bac994b8e" /><Relationship Type="http://schemas.openxmlformats.org/officeDocument/2006/relationships/slide" Target="/ppt/slides/slide2.xml" Id="R91b1c1a64e714365" /><Relationship Type="http://schemas.openxmlformats.org/officeDocument/2006/relationships/slide" Target="/ppt/slides/slide3.xml" Id="Rddfce948b56148f4" /><Relationship Type="http://schemas.openxmlformats.org/officeDocument/2006/relationships/slide" Target="/ppt/slides/slide4.xml" Id="R80c37d4aa35948f3" /><Relationship Type="http://schemas.openxmlformats.org/officeDocument/2006/relationships/slide" Target="/ppt/slides/slide5.xml" Id="R56c2dcf33e134cec" /><Relationship Type="http://schemas.openxmlformats.org/officeDocument/2006/relationships/slide" Target="/ppt/slides/slide6.xml" Id="R953a9980beba46c8" /><Relationship Type="http://schemas.openxmlformats.org/officeDocument/2006/relationships/slide" Target="/ppt/slides/slide7.xml" Id="R750cf156cb30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ff7c6fa40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a6b7162db4f60" /><Relationship Type="http://schemas.openxmlformats.org/officeDocument/2006/relationships/theme" Target="/ppt/slideMasters/theme/theme1.xml" Id="Re6edc1353084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a6b7162db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4f5499ccc48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c03d5eb31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a82449bc3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7499d37c4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7d834024c4b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9a1a3a6de4b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fe77fb3f3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