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b67520c316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d9441faef4584"/>
  </p:sldMasterIdLst>
  <p:sldIdLst>
    <p:sldId xmlns:r="http://schemas.openxmlformats.org/officeDocument/2006/relationships" id="256" r:id="R500882209b3148ef"/>
    <p:sldId xmlns:r="http://schemas.openxmlformats.org/officeDocument/2006/relationships" id="257" r:id="Rc3b6e8cf03334e97"/>
    <p:sldId xmlns:r="http://schemas.openxmlformats.org/officeDocument/2006/relationships" id="258" r:id="Rb0aeba97612a4fcf"/>
    <p:sldId xmlns:r="http://schemas.openxmlformats.org/officeDocument/2006/relationships" id="259" r:id="R9cc4db9655d84b5f"/>
    <p:sldId xmlns:r="http://schemas.openxmlformats.org/officeDocument/2006/relationships" id="260" r:id="R4520954a75fc45f6"/>
    <p:sldId xmlns:r="http://schemas.openxmlformats.org/officeDocument/2006/relationships" id="261" r:id="R81d50336fc04433e"/>
    <p:sldId xmlns:r="http://schemas.openxmlformats.org/officeDocument/2006/relationships" id="262" r:id="R32e572ac4648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d9441faef4584" /><Relationship Type="http://schemas.openxmlformats.org/officeDocument/2006/relationships/slide" Target="/ppt/slides/slide1.xml" Id="R500882209b3148ef" /><Relationship Type="http://schemas.openxmlformats.org/officeDocument/2006/relationships/slide" Target="/ppt/slides/slide2.xml" Id="Rc3b6e8cf03334e97" /><Relationship Type="http://schemas.openxmlformats.org/officeDocument/2006/relationships/slide" Target="/ppt/slides/slide3.xml" Id="Rb0aeba97612a4fcf" /><Relationship Type="http://schemas.openxmlformats.org/officeDocument/2006/relationships/slide" Target="/ppt/slides/slide4.xml" Id="R9cc4db9655d84b5f" /><Relationship Type="http://schemas.openxmlformats.org/officeDocument/2006/relationships/slide" Target="/ppt/slides/slide5.xml" Id="R4520954a75fc45f6" /><Relationship Type="http://schemas.openxmlformats.org/officeDocument/2006/relationships/slide" Target="/ppt/slides/slide6.xml" Id="R81d50336fc04433e" /><Relationship Type="http://schemas.openxmlformats.org/officeDocument/2006/relationships/slide" Target="/ppt/slides/slide7.xml" Id="R32e572ac4648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1209df174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d82ffc26b49f4" /><Relationship Type="http://schemas.openxmlformats.org/officeDocument/2006/relationships/theme" Target="/ppt/slideMasters/theme/theme1.xml" Id="Rd0bf82086e9244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d82ffc26b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2895419d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a20bedc0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55f743fda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26cb5538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77e66a1cf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7a064ba8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1af9052c7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