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ecc44cc3a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9c41f8212411f"/>
  </p:sldMasterIdLst>
  <p:sldIdLst>
    <p:sldId xmlns:r="http://schemas.openxmlformats.org/officeDocument/2006/relationships" id="256" r:id="Rbcf7bb7c41dd486e"/>
    <p:sldId xmlns:r="http://schemas.openxmlformats.org/officeDocument/2006/relationships" id="257" r:id="R3d02e2de21714fcf"/>
    <p:sldId xmlns:r="http://schemas.openxmlformats.org/officeDocument/2006/relationships" id="258" r:id="R886bedd73f664012"/>
    <p:sldId xmlns:r="http://schemas.openxmlformats.org/officeDocument/2006/relationships" id="259" r:id="R2aad298ed5164f39"/>
    <p:sldId xmlns:r="http://schemas.openxmlformats.org/officeDocument/2006/relationships" id="260" r:id="Rfc5986eedf4a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9c41f8212411f" /><Relationship Type="http://schemas.openxmlformats.org/officeDocument/2006/relationships/slide" Target="/ppt/slides/slide1.xml" Id="Rbcf7bb7c41dd486e" /><Relationship Type="http://schemas.openxmlformats.org/officeDocument/2006/relationships/slide" Target="/ppt/slides/slide2.xml" Id="R3d02e2de21714fcf" /><Relationship Type="http://schemas.openxmlformats.org/officeDocument/2006/relationships/slide" Target="/ppt/slides/slide3.xml" Id="R886bedd73f664012" /><Relationship Type="http://schemas.openxmlformats.org/officeDocument/2006/relationships/slide" Target="/ppt/slides/slide4.xml" Id="R2aad298ed5164f39" /><Relationship Type="http://schemas.openxmlformats.org/officeDocument/2006/relationships/slide" Target="/ppt/slides/slide5.xml" Id="Rfc5986eedf4a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65a33ff50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ce375949d4a63" /><Relationship Type="http://schemas.openxmlformats.org/officeDocument/2006/relationships/theme" Target="/ppt/slideMasters/theme/theme1.xml" Id="R343f2ea9fedf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ce375949d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08fcc7bc4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2bb4afa66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e075b4a5243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7933f5115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cd20f3ca6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