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ea13b9543240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5887ac12ee4ea8"/>
  </p:sldMasterIdLst>
  <p:sldIdLst>
    <p:sldId xmlns:r="http://schemas.openxmlformats.org/officeDocument/2006/relationships" id="256" r:id="R9dddc1ac11c54b74"/>
    <p:sldId xmlns:r="http://schemas.openxmlformats.org/officeDocument/2006/relationships" id="257" r:id="R66712f6de42e4015"/>
    <p:sldId xmlns:r="http://schemas.openxmlformats.org/officeDocument/2006/relationships" id="258" r:id="R41ad10afc7b54b9c"/>
    <p:sldId xmlns:r="http://schemas.openxmlformats.org/officeDocument/2006/relationships" id="259" r:id="R57e071b607374986"/>
    <p:sldId xmlns:r="http://schemas.openxmlformats.org/officeDocument/2006/relationships" id="260" r:id="R353f454842a44aa6"/>
    <p:sldId xmlns:r="http://schemas.openxmlformats.org/officeDocument/2006/relationships" id="261" r:id="R5bfe7794da104ee9"/>
    <p:sldId xmlns:r="http://schemas.openxmlformats.org/officeDocument/2006/relationships" id="262" r:id="Rd2c2d50ddd1247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5887ac12ee4ea8" /><Relationship Type="http://schemas.openxmlformats.org/officeDocument/2006/relationships/slide" Target="/ppt/slides/slide1.xml" Id="R9dddc1ac11c54b74" /><Relationship Type="http://schemas.openxmlformats.org/officeDocument/2006/relationships/slide" Target="/ppt/slides/slide2.xml" Id="R66712f6de42e4015" /><Relationship Type="http://schemas.openxmlformats.org/officeDocument/2006/relationships/slide" Target="/ppt/slides/slide3.xml" Id="R41ad10afc7b54b9c" /><Relationship Type="http://schemas.openxmlformats.org/officeDocument/2006/relationships/slide" Target="/ppt/slides/slide4.xml" Id="R57e071b607374986" /><Relationship Type="http://schemas.openxmlformats.org/officeDocument/2006/relationships/slide" Target="/ppt/slides/slide5.xml" Id="R353f454842a44aa6" /><Relationship Type="http://schemas.openxmlformats.org/officeDocument/2006/relationships/slide" Target="/ppt/slides/slide6.xml" Id="R5bfe7794da104ee9" /><Relationship Type="http://schemas.openxmlformats.org/officeDocument/2006/relationships/slide" Target="/ppt/slides/slide7.xml" Id="Rd2c2d50ddd1247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f9b4c04a474f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62d33031347ef" /><Relationship Type="http://schemas.openxmlformats.org/officeDocument/2006/relationships/theme" Target="/ppt/slideMasters/theme/theme1.xml" Id="Rb1fb6848063647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b62d33031347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e029a84974e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da4d8e5e94c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338fc7b8346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f5141dccb43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30ec3499548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fe5d1c2994f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e97aa72eb40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TELUSETER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TELUSETER HOLDING AS ble etablert [år] og holder til i Flatdal.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408 275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455 977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ERIK LUSETER SKARET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Gloms veg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3841 Flatdal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tomerikluseter@live.no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915 518 958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TELUSETER HOLDING AS</a:t>
            </a:r>
          </a:p>
        </p:txBody>
      </p:sp>
    </p:spTree>
  </p:cSld>
  <p:clrMapOvr>
    <a:masterClrMapping xmlns:a="http://schemas.openxmlformats.org/drawingml/2006/main"/>
  </p:clrMapOvr>
</p:sld>
</file>