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bd013122f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87edec6ce04cb3"/>
  </p:sldMasterIdLst>
  <p:sldIdLst>
    <p:sldId xmlns:r="http://schemas.openxmlformats.org/officeDocument/2006/relationships" id="256" r:id="R9a58e8fc4ee847ca"/>
    <p:sldId xmlns:r="http://schemas.openxmlformats.org/officeDocument/2006/relationships" id="257" r:id="R140e4c8316884e78"/>
    <p:sldId xmlns:r="http://schemas.openxmlformats.org/officeDocument/2006/relationships" id="258" r:id="Ra477d5d435644d2e"/>
    <p:sldId xmlns:r="http://schemas.openxmlformats.org/officeDocument/2006/relationships" id="259" r:id="R4259a64c8f7d40e8"/>
    <p:sldId xmlns:r="http://schemas.openxmlformats.org/officeDocument/2006/relationships" id="260" r:id="Raba5e931fafe4f7e"/>
    <p:sldId xmlns:r="http://schemas.openxmlformats.org/officeDocument/2006/relationships" id="261" r:id="Rb182d040e9be452a"/>
    <p:sldId xmlns:r="http://schemas.openxmlformats.org/officeDocument/2006/relationships" id="262" r:id="R3b0f17825b5f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7edec6ce04cb3" /><Relationship Type="http://schemas.openxmlformats.org/officeDocument/2006/relationships/slide" Target="/ppt/slides/slide1.xml" Id="R9a58e8fc4ee847ca" /><Relationship Type="http://schemas.openxmlformats.org/officeDocument/2006/relationships/slide" Target="/ppt/slides/slide2.xml" Id="R140e4c8316884e78" /><Relationship Type="http://schemas.openxmlformats.org/officeDocument/2006/relationships/slide" Target="/ppt/slides/slide3.xml" Id="Ra477d5d435644d2e" /><Relationship Type="http://schemas.openxmlformats.org/officeDocument/2006/relationships/slide" Target="/ppt/slides/slide4.xml" Id="R4259a64c8f7d40e8" /><Relationship Type="http://schemas.openxmlformats.org/officeDocument/2006/relationships/slide" Target="/ppt/slides/slide5.xml" Id="Raba5e931fafe4f7e" /><Relationship Type="http://schemas.openxmlformats.org/officeDocument/2006/relationships/slide" Target="/ppt/slides/slide6.xml" Id="Rb182d040e9be452a" /><Relationship Type="http://schemas.openxmlformats.org/officeDocument/2006/relationships/slide" Target="/ppt/slides/slide7.xml" Id="R3b0f17825b5f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0e11f8b53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4672806aa4bf3" /><Relationship Type="http://schemas.openxmlformats.org/officeDocument/2006/relationships/theme" Target="/ppt/slideMasters/theme/theme1.xml" Id="Re800f911bf75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f4672806aa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e46a0104b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bfb17ee30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c22fab664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4368b962e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49b86271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de3d3b08c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3071ea7da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