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30b72c0f514b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7b525d134a4096"/>
  </p:sldMasterIdLst>
  <p:sldIdLst>
    <p:sldId xmlns:r="http://schemas.openxmlformats.org/officeDocument/2006/relationships" id="256" r:id="R9dbf018d36e24aea"/>
    <p:sldId xmlns:r="http://schemas.openxmlformats.org/officeDocument/2006/relationships" id="257" r:id="Re92c1f251ca84353"/>
    <p:sldId xmlns:r="http://schemas.openxmlformats.org/officeDocument/2006/relationships" id="258" r:id="R4f3515644e0e4917"/>
    <p:sldId xmlns:r="http://schemas.openxmlformats.org/officeDocument/2006/relationships" id="259" r:id="R5f053cecc0cb4343"/>
    <p:sldId xmlns:r="http://schemas.openxmlformats.org/officeDocument/2006/relationships" id="260" r:id="Rf02f3ff92544482c"/>
    <p:sldId xmlns:r="http://schemas.openxmlformats.org/officeDocument/2006/relationships" id="261" r:id="R9689c0da24054d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7b525d134a4096" /><Relationship Type="http://schemas.openxmlformats.org/officeDocument/2006/relationships/slide" Target="/ppt/slides/slide1.xml" Id="R9dbf018d36e24aea" /><Relationship Type="http://schemas.openxmlformats.org/officeDocument/2006/relationships/slide" Target="/ppt/slides/slide2.xml" Id="Re92c1f251ca84353" /><Relationship Type="http://schemas.openxmlformats.org/officeDocument/2006/relationships/slide" Target="/ppt/slides/slide3.xml" Id="R4f3515644e0e4917" /><Relationship Type="http://schemas.openxmlformats.org/officeDocument/2006/relationships/slide" Target="/ppt/slides/slide4.xml" Id="R5f053cecc0cb4343" /><Relationship Type="http://schemas.openxmlformats.org/officeDocument/2006/relationships/slide" Target="/ppt/slides/slide5.xml" Id="Rf02f3ff92544482c" /><Relationship Type="http://schemas.openxmlformats.org/officeDocument/2006/relationships/slide" Target="/ppt/slides/slide6.xml" Id="R9689c0da24054d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7dbdd9c96149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b8ab153aa34bc0" /><Relationship Type="http://schemas.openxmlformats.org/officeDocument/2006/relationships/theme" Target="/ppt/slideMasters/theme/theme1.xml" Id="R56583953a20c43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b8ab153aa34bc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4fd21a6a8d46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07b495e80e47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d860cd5f324e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aa84d4e45745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51ec908eba4c0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895813f4df47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NIKKHAH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NIKKHAH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NIKKHAH HOLDING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NIKKHAH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NIKKHAH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NIKKHAH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−850 142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−4 874 184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−11 709 273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173 766 451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NIKKHAH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Storgate 47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3018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915 520 197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NIKKHAH HOLDING AS</a:t>
            </a:r>
          </a:p>
        </p:txBody>
      </p:sp>
    </p:spTree>
  </p:cSld>
  <p:clrMapOvr>
    <a:masterClrMapping xmlns:a="http://schemas.openxmlformats.org/drawingml/2006/main"/>
  </p:clrMapOvr>
</p:sld>
</file>