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31aaaacce746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adcf64837948a0"/>
  </p:sldMasterIdLst>
  <p:sldIdLst>
    <p:sldId xmlns:r="http://schemas.openxmlformats.org/officeDocument/2006/relationships" id="256" r:id="R68b206260a3c4d01"/>
    <p:sldId xmlns:r="http://schemas.openxmlformats.org/officeDocument/2006/relationships" id="257" r:id="Rf452da0268434451"/>
    <p:sldId xmlns:r="http://schemas.openxmlformats.org/officeDocument/2006/relationships" id="258" r:id="Rbdbec3dd83054f8f"/>
    <p:sldId xmlns:r="http://schemas.openxmlformats.org/officeDocument/2006/relationships" id="259" r:id="R04e06460878a458e"/>
    <p:sldId xmlns:r="http://schemas.openxmlformats.org/officeDocument/2006/relationships" id="260" r:id="R30e0346499354abc"/>
    <p:sldId xmlns:r="http://schemas.openxmlformats.org/officeDocument/2006/relationships" id="261" r:id="R94bfaeba579e4b95"/>
    <p:sldId xmlns:r="http://schemas.openxmlformats.org/officeDocument/2006/relationships" id="262" r:id="R43ec62ae58b34c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adcf64837948a0" /><Relationship Type="http://schemas.openxmlformats.org/officeDocument/2006/relationships/slide" Target="/ppt/slides/slide1.xml" Id="R68b206260a3c4d01" /><Relationship Type="http://schemas.openxmlformats.org/officeDocument/2006/relationships/slide" Target="/ppt/slides/slide2.xml" Id="Rf452da0268434451" /><Relationship Type="http://schemas.openxmlformats.org/officeDocument/2006/relationships/slide" Target="/ppt/slides/slide3.xml" Id="Rbdbec3dd83054f8f" /><Relationship Type="http://schemas.openxmlformats.org/officeDocument/2006/relationships/slide" Target="/ppt/slides/slide4.xml" Id="R04e06460878a458e" /><Relationship Type="http://schemas.openxmlformats.org/officeDocument/2006/relationships/slide" Target="/ppt/slides/slide5.xml" Id="R30e0346499354abc" /><Relationship Type="http://schemas.openxmlformats.org/officeDocument/2006/relationships/slide" Target="/ppt/slides/slide6.xml" Id="R94bfaeba579e4b95" /><Relationship Type="http://schemas.openxmlformats.org/officeDocument/2006/relationships/slide" Target="/ppt/slides/slide7.xml" Id="R43ec62ae58b34c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c0df45232b44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7fb4ac7274aca" /><Relationship Type="http://schemas.openxmlformats.org/officeDocument/2006/relationships/theme" Target="/ppt/slideMasters/theme/theme1.xml" Id="R5a3dc168eb5740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a7fb4ac7274a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46ed4992e4a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10e0a22b244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ddf796e8e48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253297be046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8de19218944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b9477abe04c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cd1efb35040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STAY TUNED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STAY TUNED INVEST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−4 078 203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−2 070 095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2 001 003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WESTERGAARD THOMAS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Ecit Normann &amp; Øygarden AS, Strømsbusletta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4847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