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57b6ffbf9f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96f6cb3f1d4864"/>
  </p:sldMasterIdLst>
  <p:sldIdLst>
    <p:sldId xmlns:r="http://schemas.openxmlformats.org/officeDocument/2006/relationships" id="256" r:id="Rb6a1453b39874a93"/>
    <p:sldId xmlns:r="http://schemas.openxmlformats.org/officeDocument/2006/relationships" id="257" r:id="R1c5c5ac84396408d"/>
    <p:sldId xmlns:r="http://schemas.openxmlformats.org/officeDocument/2006/relationships" id="258" r:id="R1983ee6939ef462e"/>
    <p:sldId xmlns:r="http://schemas.openxmlformats.org/officeDocument/2006/relationships" id="259" r:id="R3b45dc9513934dee"/>
    <p:sldId xmlns:r="http://schemas.openxmlformats.org/officeDocument/2006/relationships" id="260" r:id="R7aafa568bf164963"/>
    <p:sldId xmlns:r="http://schemas.openxmlformats.org/officeDocument/2006/relationships" id="261" r:id="R3bf4f93ba07549e4"/>
    <p:sldId xmlns:r="http://schemas.openxmlformats.org/officeDocument/2006/relationships" id="262" r:id="R92a13a6c1043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6f6cb3f1d4864" /><Relationship Type="http://schemas.openxmlformats.org/officeDocument/2006/relationships/slide" Target="/ppt/slides/slide1.xml" Id="Rb6a1453b39874a93" /><Relationship Type="http://schemas.openxmlformats.org/officeDocument/2006/relationships/slide" Target="/ppt/slides/slide2.xml" Id="R1c5c5ac84396408d" /><Relationship Type="http://schemas.openxmlformats.org/officeDocument/2006/relationships/slide" Target="/ppt/slides/slide3.xml" Id="R1983ee6939ef462e" /><Relationship Type="http://schemas.openxmlformats.org/officeDocument/2006/relationships/slide" Target="/ppt/slides/slide4.xml" Id="R3b45dc9513934dee" /><Relationship Type="http://schemas.openxmlformats.org/officeDocument/2006/relationships/slide" Target="/ppt/slides/slide5.xml" Id="R7aafa568bf164963" /><Relationship Type="http://schemas.openxmlformats.org/officeDocument/2006/relationships/slide" Target="/ppt/slides/slide6.xml" Id="R3bf4f93ba07549e4" /><Relationship Type="http://schemas.openxmlformats.org/officeDocument/2006/relationships/slide" Target="/ppt/slides/slide7.xml" Id="R92a13a6c1043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52d717694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13293bc2b4825" /><Relationship Type="http://schemas.openxmlformats.org/officeDocument/2006/relationships/theme" Target="/ppt/slideMasters/theme/theme1.xml" Id="R88644ae240f3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e13293bc2b48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c69f61e7c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90e7bbe9c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1963b3128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1640cfef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9b83f8d4b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bd18992d741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c8ec47aec44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