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80297adb1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919f8224564a85"/>
  </p:sldMasterIdLst>
  <p:sldIdLst>
    <p:sldId xmlns:r="http://schemas.openxmlformats.org/officeDocument/2006/relationships" id="256" r:id="Rc4885b510b4f4da8"/>
    <p:sldId xmlns:r="http://schemas.openxmlformats.org/officeDocument/2006/relationships" id="257" r:id="Rbf57cf2115d344aa"/>
    <p:sldId xmlns:r="http://schemas.openxmlformats.org/officeDocument/2006/relationships" id="258" r:id="Re11007268d774e07"/>
    <p:sldId xmlns:r="http://schemas.openxmlformats.org/officeDocument/2006/relationships" id="259" r:id="Recd1926fc3614cae"/>
    <p:sldId xmlns:r="http://schemas.openxmlformats.org/officeDocument/2006/relationships" id="260" r:id="R0ad6ba2f9d5240d0"/>
    <p:sldId xmlns:r="http://schemas.openxmlformats.org/officeDocument/2006/relationships" id="261" r:id="R703473e0448e42f2"/>
    <p:sldId xmlns:r="http://schemas.openxmlformats.org/officeDocument/2006/relationships" id="262" r:id="R02d49ed589cd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19f8224564a85" /><Relationship Type="http://schemas.openxmlformats.org/officeDocument/2006/relationships/slide" Target="/ppt/slides/slide1.xml" Id="Rc4885b510b4f4da8" /><Relationship Type="http://schemas.openxmlformats.org/officeDocument/2006/relationships/slide" Target="/ppt/slides/slide2.xml" Id="Rbf57cf2115d344aa" /><Relationship Type="http://schemas.openxmlformats.org/officeDocument/2006/relationships/slide" Target="/ppt/slides/slide3.xml" Id="Re11007268d774e07" /><Relationship Type="http://schemas.openxmlformats.org/officeDocument/2006/relationships/slide" Target="/ppt/slides/slide4.xml" Id="Recd1926fc3614cae" /><Relationship Type="http://schemas.openxmlformats.org/officeDocument/2006/relationships/slide" Target="/ppt/slides/slide5.xml" Id="R0ad6ba2f9d5240d0" /><Relationship Type="http://schemas.openxmlformats.org/officeDocument/2006/relationships/slide" Target="/ppt/slides/slide6.xml" Id="R703473e0448e42f2" /><Relationship Type="http://schemas.openxmlformats.org/officeDocument/2006/relationships/slide" Target="/ppt/slides/slide7.xml" Id="R02d49ed589cd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aed763127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ec9a5e0d24272" /><Relationship Type="http://schemas.openxmlformats.org/officeDocument/2006/relationships/theme" Target="/ppt/slideMasters/theme/theme1.xml" Id="R1671523ea18149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dec9a5e0d2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9db6ed97f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87610189846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5711d025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eb3246ac1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c2f094b60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31c63dd47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be583e5f6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