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53d8333d4542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f7a18ac41144fd"/>
  </p:sldMasterIdLst>
  <p:sldIdLst>
    <p:sldId xmlns:r="http://schemas.openxmlformats.org/officeDocument/2006/relationships" id="256" r:id="Rf848350bcc874315"/>
    <p:sldId xmlns:r="http://schemas.openxmlformats.org/officeDocument/2006/relationships" id="257" r:id="Rc61cfdc48ed24a07"/>
    <p:sldId xmlns:r="http://schemas.openxmlformats.org/officeDocument/2006/relationships" id="258" r:id="Rdc579916dbd946e1"/>
    <p:sldId xmlns:r="http://schemas.openxmlformats.org/officeDocument/2006/relationships" id="259" r:id="R785327297c2945bc"/>
    <p:sldId xmlns:r="http://schemas.openxmlformats.org/officeDocument/2006/relationships" id="260" r:id="R999242888ce14711"/>
    <p:sldId xmlns:r="http://schemas.openxmlformats.org/officeDocument/2006/relationships" id="261" r:id="R17c6c6356a014a57"/>
    <p:sldId xmlns:r="http://schemas.openxmlformats.org/officeDocument/2006/relationships" id="262" r:id="R2bc25de5c23e49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f7a18ac41144fd" /><Relationship Type="http://schemas.openxmlformats.org/officeDocument/2006/relationships/slide" Target="/ppt/slides/slide1.xml" Id="Rf848350bcc874315" /><Relationship Type="http://schemas.openxmlformats.org/officeDocument/2006/relationships/slide" Target="/ppt/slides/slide2.xml" Id="Rc61cfdc48ed24a07" /><Relationship Type="http://schemas.openxmlformats.org/officeDocument/2006/relationships/slide" Target="/ppt/slides/slide3.xml" Id="Rdc579916dbd946e1" /><Relationship Type="http://schemas.openxmlformats.org/officeDocument/2006/relationships/slide" Target="/ppt/slides/slide4.xml" Id="R785327297c2945bc" /><Relationship Type="http://schemas.openxmlformats.org/officeDocument/2006/relationships/slide" Target="/ppt/slides/slide5.xml" Id="R999242888ce14711" /><Relationship Type="http://schemas.openxmlformats.org/officeDocument/2006/relationships/slide" Target="/ppt/slides/slide6.xml" Id="R17c6c6356a014a57" /><Relationship Type="http://schemas.openxmlformats.org/officeDocument/2006/relationships/slide" Target="/ppt/slides/slide7.xml" Id="R2bc25de5c23e49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76adfb82c040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9f162a3f24834" /><Relationship Type="http://schemas.openxmlformats.org/officeDocument/2006/relationships/theme" Target="/ppt/slideMasters/theme/theme1.xml" Id="R583ee733266c49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39f162a3f248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e77874cc841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82ceab6fb44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4104f532f42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34bd191db4c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614f26d174a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e30d633a04a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bc1a1dea240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ITAKO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ITAKO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144 717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DYNGELAND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Dyngeland, Sundts veg 154D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itakoas@gmail.com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ITAKO AS</a:t>
            </a:r>
          </a:p>
        </p:txBody>
      </p:sp>
    </p:spTree>
  </p:cSld>
  <p:clrMapOvr>
    <a:masterClrMapping xmlns:a="http://schemas.openxmlformats.org/drawingml/2006/main"/>
  </p:clrMapOvr>
</p:sld>
</file>