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b5cebe0f2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7d5545c9747c0"/>
  </p:sldMasterIdLst>
  <p:sldIdLst>
    <p:sldId xmlns:r="http://schemas.openxmlformats.org/officeDocument/2006/relationships" id="256" r:id="R2727893cf9eb4229"/>
    <p:sldId xmlns:r="http://schemas.openxmlformats.org/officeDocument/2006/relationships" id="257" r:id="R95b9a8d0811a478c"/>
    <p:sldId xmlns:r="http://schemas.openxmlformats.org/officeDocument/2006/relationships" id="258" r:id="R206f1016dfc549d5"/>
    <p:sldId xmlns:r="http://schemas.openxmlformats.org/officeDocument/2006/relationships" id="259" r:id="Rfd0a894a8b5a465e"/>
    <p:sldId xmlns:r="http://schemas.openxmlformats.org/officeDocument/2006/relationships" id="260" r:id="R42d4f0f991be4d80"/>
    <p:sldId xmlns:r="http://schemas.openxmlformats.org/officeDocument/2006/relationships" id="261" r:id="R2506c2fe4f294d52"/>
    <p:sldId xmlns:r="http://schemas.openxmlformats.org/officeDocument/2006/relationships" id="262" r:id="Rce9c29e79355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d5545c9747c0" /><Relationship Type="http://schemas.openxmlformats.org/officeDocument/2006/relationships/slide" Target="/ppt/slides/slide1.xml" Id="R2727893cf9eb4229" /><Relationship Type="http://schemas.openxmlformats.org/officeDocument/2006/relationships/slide" Target="/ppt/slides/slide2.xml" Id="R95b9a8d0811a478c" /><Relationship Type="http://schemas.openxmlformats.org/officeDocument/2006/relationships/slide" Target="/ppt/slides/slide3.xml" Id="R206f1016dfc549d5" /><Relationship Type="http://schemas.openxmlformats.org/officeDocument/2006/relationships/slide" Target="/ppt/slides/slide4.xml" Id="Rfd0a894a8b5a465e" /><Relationship Type="http://schemas.openxmlformats.org/officeDocument/2006/relationships/slide" Target="/ppt/slides/slide5.xml" Id="R42d4f0f991be4d80" /><Relationship Type="http://schemas.openxmlformats.org/officeDocument/2006/relationships/slide" Target="/ppt/slides/slide6.xml" Id="R2506c2fe4f294d52" /><Relationship Type="http://schemas.openxmlformats.org/officeDocument/2006/relationships/slide" Target="/ppt/slides/slide7.xml" Id="Rce9c29e79355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11fc91a52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a9177272447a3" /><Relationship Type="http://schemas.openxmlformats.org/officeDocument/2006/relationships/theme" Target="/ppt/slideMasters/theme/theme1.xml" Id="Rc625bff90340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a91772724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2da867d0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0603a4caa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447cf5c6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c11a7c09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0dfb51f7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be874eb69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1acdd6e14c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INDSET BJØRN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Kuhaugen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bjornind@online.no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915 525 679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 INVEST AS</a:t>
            </a:r>
          </a:p>
        </p:txBody>
      </p:sp>
    </p:spTree>
  </p:cSld>
  <p:clrMapOvr>
    <a:masterClrMapping xmlns:a="http://schemas.openxmlformats.org/drawingml/2006/main"/>
  </p:clrMapOvr>
</p:sld>
</file>