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0eebe1dd984d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030b807b454d3c"/>
  </p:sldMasterIdLst>
  <p:sldIdLst>
    <p:sldId xmlns:r="http://schemas.openxmlformats.org/officeDocument/2006/relationships" id="256" r:id="R764cec077b4e41ea"/>
    <p:sldId xmlns:r="http://schemas.openxmlformats.org/officeDocument/2006/relationships" id="257" r:id="R72c0a804a0e1463e"/>
    <p:sldId xmlns:r="http://schemas.openxmlformats.org/officeDocument/2006/relationships" id="258" r:id="R3846a41f22b249ef"/>
    <p:sldId xmlns:r="http://schemas.openxmlformats.org/officeDocument/2006/relationships" id="259" r:id="Rbb96702a9ab54079"/>
    <p:sldId xmlns:r="http://schemas.openxmlformats.org/officeDocument/2006/relationships" id="260" r:id="R01c674186b2a4f96"/>
    <p:sldId xmlns:r="http://schemas.openxmlformats.org/officeDocument/2006/relationships" id="261" r:id="R00788c731e1949e0"/>
    <p:sldId xmlns:r="http://schemas.openxmlformats.org/officeDocument/2006/relationships" id="262" r:id="R8b496f6bd1794c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030b807b454d3c" /><Relationship Type="http://schemas.openxmlformats.org/officeDocument/2006/relationships/slide" Target="/ppt/slides/slide1.xml" Id="R764cec077b4e41ea" /><Relationship Type="http://schemas.openxmlformats.org/officeDocument/2006/relationships/slide" Target="/ppt/slides/slide2.xml" Id="R72c0a804a0e1463e" /><Relationship Type="http://schemas.openxmlformats.org/officeDocument/2006/relationships/slide" Target="/ppt/slides/slide3.xml" Id="R3846a41f22b249ef" /><Relationship Type="http://schemas.openxmlformats.org/officeDocument/2006/relationships/slide" Target="/ppt/slides/slide4.xml" Id="Rbb96702a9ab54079" /><Relationship Type="http://schemas.openxmlformats.org/officeDocument/2006/relationships/slide" Target="/ppt/slides/slide5.xml" Id="R01c674186b2a4f96" /><Relationship Type="http://schemas.openxmlformats.org/officeDocument/2006/relationships/slide" Target="/ppt/slides/slide6.xml" Id="R00788c731e1949e0" /><Relationship Type="http://schemas.openxmlformats.org/officeDocument/2006/relationships/slide" Target="/ppt/slides/slide7.xml" Id="R8b496f6bd1794c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6293c924cb4d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49991870c428f" /><Relationship Type="http://schemas.openxmlformats.org/officeDocument/2006/relationships/theme" Target="/ppt/slideMasters/theme/theme1.xml" Id="Rf962f22a776c48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d49991870c42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f552f5da142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4d14e7d984a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1b1a190d043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231d3d0f149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05eb5206040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0ea6bedfc40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901aac2e54e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VIP INVEST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240 367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−272 514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−733 215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495 986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Grimseidvegen 162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915 527 965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