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71512c06740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8e2a2494914898"/>
  </p:sldMasterIdLst>
  <p:sldIdLst>
    <p:sldId xmlns:r="http://schemas.openxmlformats.org/officeDocument/2006/relationships" id="256" r:id="R91b5114784bb41ae"/>
    <p:sldId xmlns:r="http://schemas.openxmlformats.org/officeDocument/2006/relationships" id="257" r:id="Rc72f13e80f844886"/>
    <p:sldId xmlns:r="http://schemas.openxmlformats.org/officeDocument/2006/relationships" id="258" r:id="R7f3a16a554914b6c"/>
    <p:sldId xmlns:r="http://schemas.openxmlformats.org/officeDocument/2006/relationships" id="259" r:id="R5d6fe409b3a1402b"/>
    <p:sldId xmlns:r="http://schemas.openxmlformats.org/officeDocument/2006/relationships" id="260" r:id="R3c94c81662d84142"/>
    <p:sldId xmlns:r="http://schemas.openxmlformats.org/officeDocument/2006/relationships" id="261" r:id="R3e4232e336f04015"/>
    <p:sldId xmlns:r="http://schemas.openxmlformats.org/officeDocument/2006/relationships" id="262" r:id="R095e28a1fa7b47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8e2a2494914898" /><Relationship Type="http://schemas.openxmlformats.org/officeDocument/2006/relationships/slide" Target="/ppt/slides/slide1.xml" Id="R91b5114784bb41ae" /><Relationship Type="http://schemas.openxmlformats.org/officeDocument/2006/relationships/slide" Target="/ppt/slides/slide2.xml" Id="Rc72f13e80f844886" /><Relationship Type="http://schemas.openxmlformats.org/officeDocument/2006/relationships/slide" Target="/ppt/slides/slide3.xml" Id="R7f3a16a554914b6c" /><Relationship Type="http://schemas.openxmlformats.org/officeDocument/2006/relationships/slide" Target="/ppt/slides/slide4.xml" Id="R5d6fe409b3a1402b" /><Relationship Type="http://schemas.openxmlformats.org/officeDocument/2006/relationships/slide" Target="/ppt/slides/slide5.xml" Id="R3c94c81662d84142" /><Relationship Type="http://schemas.openxmlformats.org/officeDocument/2006/relationships/slide" Target="/ppt/slides/slide6.xml" Id="R3e4232e336f04015" /><Relationship Type="http://schemas.openxmlformats.org/officeDocument/2006/relationships/slide" Target="/ppt/slides/slide7.xml" Id="R095e28a1fa7b47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45c478bb149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2bbce293242a6" /><Relationship Type="http://schemas.openxmlformats.org/officeDocument/2006/relationships/theme" Target="/ppt/slideMasters/theme/theme1.xml" Id="R9b012ebdb6854c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62bbce2932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fda80bbba4f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f71f9661340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41c3b330b42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f8f15981442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02c1654a641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3a500d12742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080f843e4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VBBLIKK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25 337 396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−501 865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3 602 330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8 027 292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HAREIDE HOLDING AS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VBBYGG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AAMÅS HOLDING AS  –  25,1 %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915 528 260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VBBLIKK AS</a:t>
            </a:r>
          </a:p>
        </p:txBody>
      </p:sp>
    </p:spTree>
  </p:cSld>
  <p:clrMapOvr>
    <a:masterClrMapping xmlns:a="http://schemas.openxmlformats.org/drawingml/2006/main"/>
  </p:clrMapOvr>
</p:sld>
</file>