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14b352ae9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4bb7d836340bb"/>
  </p:sldMasterIdLst>
  <p:sldIdLst>
    <p:sldId xmlns:r="http://schemas.openxmlformats.org/officeDocument/2006/relationships" id="256" r:id="R98a43c476de04583"/>
    <p:sldId xmlns:r="http://schemas.openxmlformats.org/officeDocument/2006/relationships" id="257" r:id="R86a2263f692d4492"/>
    <p:sldId xmlns:r="http://schemas.openxmlformats.org/officeDocument/2006/relationships" id="258" r:id="R9d3b4719e35e40ea"/>
    <p:sldId xmlns:r="http://schemas.openxmlformats.org/officeDocument/2006/relationships" id="259" r:id="R3578acb0b88649ba"/>
    <p:sldId xmlns:r="http://schemas.openxmlformats.org/officeDocument/2006/relationships" id="260" r:id="R1b4112dac6f04944"/>
    <p:sldId xmlns:r="http://schemas.openxmlformats.org/officeDocument/2006/relationships" id="261" r:id="Reed3544cf8a749a3"/>
    <p:sldId xmlns:r="http://schemas.openxmlformats.org/officeDocument/2006/relationships" id="262" r:id="Rce97a3cdcf9e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4bb7d836340bb" /><Relationship Type="http://schemas.openxmlformats.org/officeDocument/2006/relationships/slide" Target="/ppt/slides/slide1.xml" Id="R98a43c476de04583" /><Relationship Type="http://schemas.openxmlformats.org/officeDocument/2006/relationships/slide" Target="/ppt/slides/slide2.xml" Id="R86a2263f692d4492" /><Relationship Type="http://schemas.openxmlformats.org/officeDocument/2006/relationships/slide" Target="/ppt/slides/slide3.xml" Id="R9d3b4719e35e40ea" /><Relationship Type="http://schemas.openxmlformats.org/officeDocument/2006/relationships/slide" Target="/ppt/slides/slide4.xml" Id="R3578acb0b88649ba" /><Relationship Type="http://schemas.openxmlformats.org/officeDocument/2006/relationships/slide" Target="/ppt/slides/slide5.xml" Id="R1b4112dac6f04944" /><Relationship Type="http://schemas.openxmlformats.org/officeDocument/2006/relationships/slide" Target="/ppt/slides/slide6.xml" Id="Reed3544cf8a749a3" /><Relationship Type="http://schemas.openxmlformats.org/officeDocument/2006/relationships/slide" Target="/ppt/slides/slide7.xml" Id="Rce97a3cdcf9e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649216ce1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6215f9744da1" /><Relationship Type="http://schemas.openxmlformats.org/officeDocument/2006/relationships/theme" Target="/ppt/slideMasters/theme/theme1.xml" Id="R97bee29fa2d9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d6215f974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1db7a6e1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f792d355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e0143866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c60ad5ea8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2ef58df1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67be384a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17c3fece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