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9f8173251ee43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d2f85a0407490f"/>
  </p:sldMasterIdLst>
  <p:sldIdLst>
    <p:sldId xmlns:r="http://schemas.openxmlformats.org/officeDocument/2006/relationships" id="256" r:id="R75c5187262d24f0a"/>
    <p:sldId xmlns:r="http://schemas.openxmlformats.org/officeDocument/2006/relationships" id="257" r:id="Ree5d89f1bd754a50"/>
    <p:sldId xmlns:r="http://schemas.openxmlformats.org/officeDocument/2006/relationships" id="258" r:id="Re4fe8d9b44774a40"/>
    <p:sldId xmlns:r="http://schemas.openxmlformats.org/officeDocument/2006/relationships" id="259" r:id="R9d7dfbd33f3a4299"/>
    <p:sldId xmlns:r="http://schemas.openxmlformats.org/officeDocument/2006/relationships" id="260" r:id="Rb6d7f06051b4425e"/>
    <p:sldId xmlns:r="http://schemas.openxmlformats.org/officeDocument/2006/relationships" id="261" r:id="Rc99aecdea37b42ca"/>
    <p:sldId xmlns:r="http://schemas.openxmlformats.org/officeDocument/2006/relationships" id="262" r:id="R128bfcfdca1c40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d2f85a0407490f" /><Relationship Type="http://schemas.openxmlformats.org/officeDocument/2006/relationships/slide" Target="/ppt/slides/slide1.xml" Id="R75c5187262d24f0a" /><Relationship Type="http://schemas.openxmlformats.org/officeDocument/2006/relationships/slide" Target="/ppt/slides/slide2.xml" Id="Ree5d89f1bd754a50" /><Relationship Type="http://schemas.openxmlformats.org/officeDocument/2006/relationships/slide" Target="/ppt/slides/slide3.xml" Id="Re4fe8d9b44774a40" /><Relationship Type="http://schemas.openxmlformats.org/officeDocument/2006/relationships/slide" Target="/ppt/slides/slide4.xml" Id="R9d7dfbd33f3a4299" /><Relationship Type="http://schemas.openxmlformats.org/officeDocument/2006/relationships/slide" Target="/ppt/slides/slide5.xml" Id="Rb6d7f06051b4425e" /><Relationship Type="http://schemas.openxmlformats.org/officeDocument/2006/relationships/slide" Target="/ppt/slides/slide6.xml" Id="Rc99aecdea37b42ca" /><Relationship Type="http://schemas.openxmlformats.org/officeDocument/2006/relationships/slide" Target="/ppt/slides/slide7.xml" Id="R128bfcfdca1c40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773e8da1c94d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6044d9cd54a62" /><Relationship Type="http://schemas.openxmlformats.org/officeDocument/2006/relationships/theme" Target="/ppt/slideMasters/theme/theme1.xml" Id="R73006ac1cf1541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d6044d9cd54a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4e70f932af43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7f6933dd342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c8184990e49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9bad116e2b4f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2f213456b4b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60c638dfc49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3311f32b6479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 RØR &amp; VARME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 RØR &amp; VARME AS ble etablert [år] og holder til i Klæbu.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13 113 333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403 142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3 805 622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NAITS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TOKAS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Brandhaugvegen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7540 Klæbu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www.dsrv.no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915 533 965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 RØR &amp; VARME AS</a:t>
            </a:r>
          </a:p>
        </p:txBody>
      </p:sp>
    </p:spTree>
  </p:cSld>
  <p:clrMapOvr>
    <a:masterClrMapping xmlns:a="http://schemas.openxmlformats.org/drawingml/2006/main"/>
  </p:clrMapOvr>
</p:sld>
</file>