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9515ef042ed4e5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d0a4ec928424271"/>
  </p:sldMasterIdLst>
  <p:sldIdLst>
    <p:sldId xmlns:r="http://schemas.openxmlformats.org/officeDocument/2006/relationships" id="256" r:id="Rd895a45e450b4f94"/>
    <p:sldId xmlns:r="http://schemas.openxmlformats.org/officeDocument/2006/relationships" id="257" r:id="R4c276140a21047f4"/>
    <p:sldId xmlns:r="http://schemas.openxmlformats.org/officeDocument/2006/relationships" id="258" r:id="R068abb5757e340ee"/>
    <p:sldId xmlns:r="http://schemas.openxmlformats.org/officeDocument/2006/relationships" id="259" r:id="R5b683067067c4d25"/>
    <p:sldId xmlns:r="http://schemas.openxmlformats.org/officeDocument/2006/relationships" id="260" r:id="R275cd818ab18496f"/>
    <p:sldId xmlns:r="http://schemas.openxmlformats.org/officeDocument/2006/relationships" id="261" r:id="Re7a6c6d232974bdb"/>
    <p:sldId xmlns:r="http://schemas.openxmlformats.org/officeDocument/2006/relationships" id="262" r:id="R141057debf02451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d0a4ec928424271" /><Relationship Type="http://schemas.openxmlformats.org/officeDocument/2006/relationships/slide" Target="/ppt/slides/slide1.xml" Id="Rd895a45e450b4f94" /><Relationship Type="http://schemas.openxmlformats.org/officeDocument/2006/relationships/slide" Target="/ppt/slides/slide2.xml" Id="R4c276140a21047f4" /><Relationship Type="http://schemas.openxmlformats.org/officeDocument/2006/relationships/slide" Target="/ppt/slides/slide3.xml" Id="R068abb5757e340ee" /><Relationship Type="http://schemas.openxmlformats.org/officeDocument/2006/relationships/slide" Target="/ppt/slides/slide4.xml" Id="R5b683067067c4d25" /><Relationship Type="http://schemas.openxmlformats.org/officeDocument/2006/relationships/slide" Target="/ppt/slides/slide5.xml" Id="R275cd818ab18496f" /><Relationship Type="http://schemas.openxmlformats.org/officeDocument/2006/relationships/slide" Target="/ppt/slides/slide6.xml" Id="Re7a6c6d232974bdb" /><Relationship Type="http://schemas.openxmlformats.org/officeDocument/2006/relationships/slide" Target="/ppt/slides/slide7.xml" Id="R141057debf02451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572f97c15b243c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63624b09c74805" /><Relationship Type="http://schemas.openxmlformats.org/officeDocument/2006/relationships/theme" Target="/ppt/slideMasters/theme/theme1.xml" Id="R0b8980cbe051480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463624b09c7480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0b61f345214b3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6466cd6ce54d2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45cc01cc234b5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78f159cb11435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1a6353dbba4e7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77132e1ac446c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a27f2df0124cf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BRG UTVIKLING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BRG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BRG UTVIKLING AS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BRG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BRG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BRG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12 253 024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3 739 463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1 129 812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133 139 956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183 022 695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BRG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BRG INVEST AS  –  49,0 %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KB GRUPPEN AS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BRG AS  –  18,9 %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HATTESTEINEN CONSULT AS  –  2,6 %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RAYMOND INVEST AS  –  2,6 %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LANHAU AS  –  1,0 %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BRG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Tangen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4608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915 535 011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BRG UTVIKLING AS</a:t>
            </a:r>
          </a:p>
        </p:txBody>
      </p:sp>
    </p:spTree>
  </p:cSld>
  <p:clrMapOvr>
    <a:masterClrMapping xmlns:a="http://schemas.openxmlformats.org/drawingml/2006/main"/>
  </p:clrMapOvr>
</p:sld>
</file>