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e4b170b03248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039ebcd66745e9"/>
  </p:sldMasterIdLst>
  <p:sldIdLst>
    <p:sldId xmlns:r="http://schemas.openxmlformats.org/officeDocument/2006/relationships" id="256" r:id="R4199e8796b544429"/>
    <p:sldId xmlns:r="http://schemas.openxmlformats.org/officeDocument/2006/relationships" id="257" r:id="R8dc3814fe0bd4df2"/>
    <p:sldId xmlns:r="http://schemas.openxmlformats.org/officeDocument/2006/relationships" id="258" r:id="R11d06208452f4047"/>
    <p:sldId xmlns:r="http://schemas.openxmlformats.org/officeDocument/2006/relationships" id="259" r:id="R50bd2cda8f75444a"/>
    <p:sldId xmlns:r="http://schemas.openxmlformats.org/officeDocument/2006/relationships" id="260" r:id="Rd8097af569ae4571"/>
    <p:sldId xmlns:r="http://schemas.openxmlformats.org/officeDocument/2006/relationships" id="261" r:id="R0d08074bf8794550"/>
    <p:sldId xmlns:r="http://schemas.openxmlformats.org/officeDocument/2006/relationships" id="262" r:id="R6089bd1690034f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39ebcd66745e9" /><Relationship Type="http://schemas.openxmlformats.org/officeDocument/2006/relationships/slide" Target="/ppt/slides/slide1.xml" Id="R4199e8796b544429" /><Relationship Type="http://schemas.openxmlformats.org/officeDocument/2006/relationships/slide" Target="/ppt/slides/slide2.xml" Id="R8dc3814fe0bd4df2" /><Relationship Type="http://schemas.openxmlformats.org/officeDocument/2006/relationships/slide" Target="/ppt/slides/slide3.xml" Id="R11d06208452f4047" /><Relationship Type="http://schemas.openxmlformats.org/officeDocument/2006/relationships/slide" Target="/ppt/slides/slide4.xml" Id="R50bd2cda8f75444a" /><Relationship Type="http://schemas.openxmlformats.org/officeDocument/2006/relationships/slide" Target="/ppt/slides/slide5.xml" Id="Rd8097af569ae4571" /><Relationship Type="http://schemas.openxmlformats.org/officeDocument/2006/relationships/slide" Target="/ppt/slides/slide6.xml" Id="R0d08074bf8794550" /><Relationship Type="http://schemas.openxmlformats.org/officeDocument/2006/relationships/slide" Target="/ppt/slides/slide7.xml" Id="R6089bd1690034f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c14b3fd1f147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4e7b786034235" /><Relationship Type="http://schemas.openxmlformats.org/officeDocument/2006/relationships/theme" Target="/ppt/slideMasters/theme/theme1.xml" Id="R31b81bd2507446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84e7b7860342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09a2e6c2a4e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c982bd2944b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57bf61262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c6a1aff7c4d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8070d07974f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6c02ff6304b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2ba6a977f42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 RYFYLKE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 RYFYLKE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7 686 657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11 065 109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GRINDHEIM JON LAMBRIGT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GERD CECILIE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JOFRID ALISE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MAGNE OLEIV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JORUNN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78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ingvil@ryfylke.net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