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07f338f0c44a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ba39ad39be40c0"/>
  </p:sldMasterIdLst>
  <p:sldIdLst>
    <p:sldId xmlns:r="http://schemas.openxmlformats.org/officeDocument/2006/relationships" id="256" r:id="R5742007bdbfc4d71"/>
    <p:sldId xmlns:r="http://schemas.openxmlformats.org/officeDocument/2006/relationships" id="257" r:id="R6e386c746f7e4228"/>
    <p:sldId xmlns:r="http://schemas.openxmlformats.org/officeDocument/2006/relationships" id="258" r:id="R88dec5957cb74e24"/>
    <p:sldId xmlns:r="http://schemas.openxmlformats.org/officeDocument/2006/relationships" id="259" r:id="R098395aecaaf4de2"/>
    <p:sldId xmlns:r="http://schemas.openxmlformats.org/officeDocument/2006/relationships" id="260" r:id="R29882b8e12a3468f"/>
    <p:sldId xmlns:r="http://schemas.openxmlformats.org/officeDocument/2006/relationships" id="261" r:id="R8767cfdefa964fe3"/>
    <p:sldId xmlns:r="http://schemas.openxmlformats.org/officeDocument/2006/relationships" id="262" r:id="R9724ed4eb1b844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ba39ad39be40c0" /><Relationship Type="http://schemas.openxmlformats.org/officeDocument/2006/relationships/slide" Target="/ppt/slides/slide1.xml" Id="R5742007bdbfc4d71" /><Relationship Type="http://schemas.openxmlformats.org/officeDocument/2006/relationships/slide" Target="/ppt/slides/slide2.xml" Id="R6e386c746f7e4228" /><Relationship Type="http://schemas.openxmlformats.org/officeDocument/2006/relationships/slide" Target="/ppt/slides/slide3.xml" Id="R88dec5957cb74e24" /><Relationship Type="http://schemas.openxmlformats.org/officeDocument/2006/relationships/slide" Target="/ppt/slides/slide4.xml" Id="R098395aecaaf4de2" /><Relationship Type="http://schemas.openxmlformats.org/officeDocument/2006/relationships/slide" Target="/ppt/slides/slide5.xml" Id="R29882b8e12a3468f" /><Relationship Type="http://schemas.openxmlformats.org/officeDocument/2006/relationships/slide" Target="/ppt/slides/slide6.xml" Id="R8767cfdefa964fe3" /><Relationship Type="http://schemas.openxmlformats.org/officeDocument/2006/relationships/slide" Target="/ppt/slides/slide7.xml" Id="R9724ed4eb1b844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837afdf1fd4e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321da3f3b4e82" /><Relationship Type="http://schemas.openxmlformats.org/officeDocument/2006/relationships/theme" Target="/ppt/slideMasters/theme/theme1.xml" Id="R60d2d9b1c0a54d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5321da3f3b4e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a23ef648b47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9944916e946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16c64c42749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d9e25256646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d739eda1544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cf4f8bdb445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75c300b2149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GBA BYGG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3 843 207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717 015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PALSSON BOGI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Auberts vei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babyggas@gmail.com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915 538 932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