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f54cfee99f4a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11c64764d9416a"/>
  </p:sldMasterIdLst>
  <p:sldIdLst>
    <p:sldId xmlns:r="http://schemas.openxmlformats.org/officeDocument/2006/relationships" id="256" r:id="R52eee8db190549e0"/>
    <p:sldId xmlns:r="http://schemas.openxmlformats.org/officeDocument/2006/relationships" id="257" r:id="Rae430938cd5b4961"/>
    <p:sldId xmlns:r="http://schemas.openxmlformats.org/officeDocument/2006/relationships" id="258" r:id="Rb6b707cb0dcd4b0c"/>
    <p:sldId xmlns:r="http://schemas.openxmlformats.org/officeDocument/2006/relationships" id="259" r:id="Rb04477e4655143dd"/>
    <p:sldId xmlns:r="http://schemas.openxmlformats.org/officeDocument/2006/relationships" id="260" r:id="R32c6fb8529ea4f73"/>
    <p:sldId xmlns:r="http://schemas.openxmlformats.org/officeDocument/2006/relationships" id="261" r:id="R8b2f4c47628e4c1f"/>
    <p:sldId xmlns:r="http://schemas.openxmlformats.org/officeDocument/2006/relationships" id="262" r:id="R8f9fedc494284b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11c64764d9416a" /><Relationship Type="http://schemas.openxmlformats.org/officeDocument/2006/relationships/slide" Target="/ppt/slides/slide1.xml" Id="R52eee8db190549e0" /><Relationship Type="http://schemas.openxmlformats.org/officeDocument/2006/relationships/slide" Target="/ppt/slides/slide2.xml" Id="Rae430938cd5b4961" /><Relationship Type="http://schemas.openxmlformats.org/officeDocument/2006/relationships/slide" Target="/ppt/slides/slide3.xml" Id="Rb6b707cb0dcd4b0c" /><Relationship Type="http://schemas.openxmlformats.org/officeDocument/2006/relationships/slide" Target="/ppt/slides/slide4.xml" Id="Rb04477e4655143dd" /><Relationship Type="http://schemas.openxmlformats.org/officeDocument/2006/relationships/slide" Target="/ppt/slides/slide5.xml" Id="R32c6fb8529ea4f73" /><Relationship Type="http://schemas.openxmlformats.org/officeDocument/2006/relationships/slide" Target="/ppt/slides/slide6.xml" Id="R8b2f4c47628e4c1f" /><Relationship Type="http://schemas.openxmlformats.org/officeDocument/2006/relationships/slide" Target="/ppt/slides/slide7.xml" Id="R8f9fedc494284b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cf921bd9ec47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67a0dd6284104" /><Relationship Type="http://schemas.openxmlformats.org/officeDocument/2006/relationships/theme" Target="/ppt/slideMasters/theme/theme1.xml" Id="R8c06f4c9371f4b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967a0dd62841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0a855e03a4d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f55c80b8a4e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502d3db5549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046f1f00943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146ae244647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5a9fd433b4c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e230781034c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OBERRAUTER BYGG OG SPRENGNING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OBERRAUTER BYGG OG SPRENGNING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3 461 475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549 363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1 878 044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3 150 189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OBERRAUTER HUBERT MANFRED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Bentsebingen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1542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