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acdae28531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406081a0e44e72"/>
  </p:sldMasterIdLst>
  <p:sldIdLst>
    <p:sldId xmlns:r="http://schemas.openxmlformats.org/officeDocument/2006/relationships" id="256" r:id="R754a942227214146"/>
    <p:sldId xmlns:r="http://schemas.openxmlformats.org/officeDocument/2006/relationships" id="257" r:id="R838a95c30a7a4b32"/>
    <p:sldId xmlns:r="http://schemas.openxmlformats.org/officeDocument/2006/relationships" id="258" r:id="R5d64f677619a4b63"/>
    <p:sldId xmlns:r="http://schemas.openxmlformats.org/officeDocument/2006/relationships" id="259" r:id="Rfb8bb6a961224ac0"/>
    <p:sldId xmlns:r="http://schemas.openxmlformats.org/officeDocument/2006/relationships" id="260" r:id="Rb9ac7a3f762b4e02"/>
    <p:sldId xmlns:r="http://schemas.openxmlformats.org/officeDocument/2006/relationships" id="261" r:id="Re3f9a22add8349b5"/>
    <p:sldId xmlns:r="http://schemas.openxmlformats.org/officeDocument/2006/relationships" id="262" r:id="R6eb828bf9dc948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06081a0e44e72" /><Relationship Type="http://schemas.openxmlformats.org/officeDocument/2006/relationships/slide" Target="/ppt/slides/slide1.xml" Id="R754a942227214146" /><Relationship Type="http://schemas.openxmlformats.org/officeDocument/2006/relationships/slide" Target="/ppt/slides/slide2.xml" Id="R838a95c30a7a4b32" /><Relationship Type="http://schemas.openxmlformats.org/officeDocument/2006/relationships/slide" Target="/ppt/slides/slide3.xml" Id="R5d64f677619a4b63" /><Relationship Type="http://schemas.openxmlformats.org/officeDocument/2006/relationships/slide" Target="/ppt/slides/slide4.xml" Id="Rfb8bb6a961224ac0" /><Relationship Type="http://schemas.openxmlformats.org/officeDocument/2006/relationships/slide" Target="/ppt/slides/slide5.xml" Id="Rb9ac7a3f762b4e02" /><Relationship Type="http://schemas.openxmlformats.org/officeDocument/2006/relationships/slide" Target="/ppt/slides/slide6.xml" Id="Re3f9a22add8349b5" /><Relationship Type="http://schemas.openxmlformats.org/officeDocument/2006/relationships/slide" Target="/ppt/slides/slide7.xml" Id="R6eb828bf9dc948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e2c48ef0c647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6d28790954c7d" /><Relationship Type="http://schemas.openxmlformats.org/officeDocument/2006/relationships/theme" Target="/ppt/slideMasters/theme/theme1.xml" Id="R495b7b92563b46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66d2879095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1cb9eef1342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0a248d22a4a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4e5c6261245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4d8b216d946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0a3bb7a4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520bd2f9343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6184c70f846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STIANSEN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STIANSEN HOLDING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838 784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78 083 445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83 109 786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STIANSEN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915 543 286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STIANSEN HOLDING AS</a:t>
            </a:r>
          </a:p>
        </p:txBody>
      </p:sp>
    </p:spTree>
  </p:cSld>
  <p:clrMapOvr>
    <a:masterClrMapping xmlns:a="http://schemas.openxmlformats.org/drawingml/2006/main"/>
  </p:clrMapOvr>
</p:sld>
</file>