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5d0ac069fa47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e92040af4345dc"/>
  </p:sldMasterIdLst>
  <p:sldIdLst>
    <p:sldId xmlns:r="http://schemas.openxmlformats.org/officeDocument/2006/relationships" id="256" r:id="R285fefb77b4447c4"/>
    <p:sldId xmlns:r="http://schemas.openxmlformats.org/officeDocument/2006/relationships" id="257" r:id="R73d8a1009b804c46"/>
    <p:sldId xmlns:r="http://schemas.openxmlformats.org/officeDocument/2006/relationships" id="258" r:id="R16a421e2b1d24be3"/>
    <p:sldId xmlns:r="http://schemas.openxmlformats.org/officeDocument/2006/relationships" id="259" r:id="Re66ca6b995cc49b4"/>
    <p:sldId xmlns:r="http://schemas.openxmlformats.org/officeDocument/2006/relationships" id="260" r:id="R7b7f54a1e4404922"/>
    <p:sldId xmlns:r="http://schemas.openxmlformats.org/officeDocument/2006/relationships" id="261" r:id="R16f0fb630acb418d"/>
    <p:sldId xmlns:r="http://schemas.openxmlformats.org/officeDocument/2006/relationships" id="262" r:id="R2f128c0e99af43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e92040af4345dc" /><Relationship Type="http://schemas.openxmlformats.org/officeDocument/2006/relationships/slide" Target="/ppt/slides/slide1.xml" Id="R285fefb77b4447c4" /><Relationship Type="http://schemas.openxmlformats.org/officeDocument/2006/relationships/slide" Target="/ppt/slides/slide2.xml" Id="R73d8a1009b804c46" /><Relationship Type="http://schemas.openxmlformats.org/officeDocument/2006/relationships/slide" Target="/ppt/slides/slide3.xml" Id="R16a421e2b1d24be3" /><Relationship Type="http://schemas.openxmlformats.org/officeDocument/2006/relationships/slide" Target="/ppt/slides/slide4.xml" Id="Re66ca6b995cc49b4" /><Relationship Type="http://schemas.openxmlformats.org/officeDocument/2006/relationships/slide" Target="/ppt/slides/slide5.xml" Id="R7b7f54a1e4404922" /><Relationship Type="http://schemas.openxmlformats.org/officeDocument/2006/relationships/slide" Target="/ppt/slides/slide6.xml" Id="R16f0fb630acb418d" /><Relationship Type="http://schemas.openxmlformats.org/officeDocument/2006/relationships/slide" Target="/ppt/slides/slide7.xml" Id="R2f128c0e99af43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ee0f01aeab4a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e5e3dc0cd420a" /><Relationship Type="http://schemas.openxmlformats.org/officeDocument/2006/relationships/theme" Target="/ppt/slideMasters/theme/theme1.xml" Id="R223c7113aae647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be5e3dc0cd42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569d165944e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124dfc7a04b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74290e2214a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55ea182544c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cd5daf44047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8d5e542f94d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2600ccf4644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REFRAME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REFRAME ARKITEKTUR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−769 445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264 603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REFRAME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Slottsgate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kontor@reframe.no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www.reframe.no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915 545 343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