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6642d31df7048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76791f9be94794"/>
  </p:sldMasterIdLst>
  <p:sldIdLst>
    <p:sldId xmlns:r="http://schemas.openxmlformats.org/officeDocument/2006/relationships" id="256" r:id="R526a97be11934886"/>
    <p:sldId xmlns:r="http://schemas.openxmlformats.org/officeDocument/2006/relationships" id="257" r:id="Rad8eca11163141d8"/>
    <p:sldId xmlns:r="http://schemas.openxmlformats.org/officeDocument/2006/relationships" id="258" r:id="R40fbf2c3299a4634"/>
    <p:sldId xmlns:r="http://schemas.openxmlformats.org/officeDocument/2006/relationships" id="259" r:id="R3badc48d3f74405a"/>
    <p:sldId xmlns:r="http://schemas.openxmlformats.org/officeDocument/2006/relationships" id="260" r:id="R92c176113882439d"/>
    <p:sldId xmlns:r="http://schemas.openxmlformats.org/officeDocument/2006/relationships" id="261" r:id="R751a6f214e354cd6"/>
    <p:sldId xmlns:r="http://schemas.openxmlformats.org/officeDocument/2006/relationships" id="262" r:id="R3b5dd78e0d6b4f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6791f9be94794" /><Relationship Type="http://schemas.openxmlformats.org/officeDocument/2006/relationships/slide" Target="/ppt/slides/slide1.xml" Id="R526a97be11934886" /><Relationship Type="http://schemas.openxmlformats.org/officeDocument/2006/relationships/slide" Target="/ppt/slides/slide2.xml" Id="Rad8eca11163141d8" /><Relationship Type="http://schemas.openxmlformats.org/officeDocument/2006/relationships/slide" Target="/ppt/slides/slide3.xml" Id="R40fbf2c3299a4634" /><Relationship Type="http://schemas.openxmlformats.org/officeDocument/2006/relationships/slide" Target="/ppt/slides/slide4.xml" Id="R3badc48d3f74405a" /><Relationship Type="http://schemas.openxmlformats.org/officeDocument/2006/relationships/slide" Target="/ppt/slides/slide5.xml" Id="R92c176113882439d" /><Relationship Type="http://schemas.openxmlformats.org/officeDocument/2006/relationships/slide" Target="/ppt/slides/slide6.xml" Id="R751a6f214e354cd6" /><Relationship Type="http://schemas.openxmlformats.org/officeDocument/2006/relationships/slide" Target="/ppt/slides/slide7.xml" Id="R3b5dd78e0d6b4f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29af6242464aa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4642ec5444485b" /><Relationship Type="http://schemas.openxmlformats.org/officeDocument/2006/relationships/theme" Target="/ppt/slideMasters/theme/theme1.xml" Id="R5dd6b5ce2fc045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c4642ec544448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e79f0b06624c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daf7ded9146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169d81377c48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1c1c6293146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06deb41c4043f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34917e1814427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e76d8a72143f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 VENNATRØ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 VENNATRØ HOLDING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482 131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2 925 602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3 525 602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VENNATRØ JAN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Stokmovegen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7500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915 547 338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 VENNATRØ HOLDING AS</a:t>
            </a:r>
          </a:p>
        </p:txBody>
      </p:sp>
    </p:spTree>
  </p:cSld>
  <p:clrMapOvr>
    <a:masterClrMapping xmlns:a="http://schemas.openxmlformats.org/drawingml/2006/main"/>
  </p:clrMapOvr>
</p:sld>
</file>