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8c56457e2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21204732be44ad"/>
  </p:sldMasterIdLst>
  <p:sldIdLst>
    <p:sldId xmlns:r="http://schemas.openxmlformats.org/officeDocument/2006/relationships" id="256" r:id="R5fa3dc3566e64f5e"/>
    <p:sldId xmlns:r="http://schemas.openxmlformats.org/officeDocument/2006/relationships" id="257" r:id="R5a0cf1d9d5374236"/>
    <p:sldId xmlns:r="http://schemas.openxmlformats.org/officeDocument/2006/relationships" id="258" r:id="R34527aa1c9e44792"/>
    <p:sldId xmlns:r="http://schemas.openxmlformats.org/officeDocument/2006/relationships" id="259" r:id="Rd26ad2ceb80848d6"/>
    <p:sldId xmlns:r="http://schemas.openxmlformats.org/officeDocument/2006/relationships" id="260" r:id="R4e4580c60fb34bac"/>
    <p:sldId xmlns:r="http://schemas.openxmlformats.org/officeDocument/2006/relationships" id="261" r:id="R026fe43654b1452f"/>
    <p:sldId xmlns:r="http://schemas.openxmlformats.org/officeDocument/2006/relationships" id="262" r:id="Rd64cae4d37b9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1204732be44ad" /><Relationship Type="http://schemas.openxmlformats.org/officeDocument/2006/relationships/slide" Target="/ppt/slides/slide1.xml" Id="R5fa3dc3566e64f5e" /><Relationship Type="http://schemas.openxmlformats.org/officeDocument/2006/relationships/slide" Target="/ppt/slides/slide2.xml" Id="R5a0cf1d9d5374236" /><Relationship Type="http://schemas.openxmlformats.org/officeDocument/2006/relationships/slide" Target="/ppt/slides/slide3.xml" Id="R34527aa1c9e44792" /><Relationship Type="http://schemas.openxmlformats.org/officeDocument/2006/relationships/slide" Target="/ppt/slides/slide4.xml" Id="Rd26ad2ceb80848d6" /><Relationship Type="http://schemas.openxmlformats.org/officeDocument/2006/relationships/slide" Target="/ppt/slides/slide5.xml" Id="R4e4580c60fb34bac" /><Relationship Type="http://schemas.openxmlformats.org/officeDocument/2006/relationships/slide" Target="/ppt/slides/slide6.xml" Id="R026fe43654b1452f" /><Relationship Type="http://schemas.openxmlformats.org/officeDocument/2006/relationships/slide" Target="/ppt/slides/slide7.xml" Id="Rd64cae4d37b9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f14b491dd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dabe768044511" /><Relationship Type="http://schemas.openxmlformats.org/officeDocument/2006/relationships/theme" Target="/ppt/slideMasters/theme/theme1.xml" Id="R41e28b4e45e4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6dabe76804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073a133cc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40f73fdc1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b38e23cc2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194b7c36d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6113961ae4b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6b0ca415c4f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f0daa2a81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SERVERING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3 908 598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1 312 534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SERVERING AS</a:t>
            </a:r>
          </a:p>
        </p:txBody>
      </p:sp>
    </p:spTree>
  </p:cSld>
  <p:clrMapOvr>
    <a:masterClrMapping xmlns:a="http://schemas.openxmlformats.org/drawingml/2006/main"/>
  </p:clrMapOvr>
</p:sld>
</file>