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acf0501ce4c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041fcfe0674989"/>
  </p:sldMasterIdLst>
  <p:sldIdLst>
    <p:sldId xmlns:r="http://schemas.openxmlformats.org/officeDocument/2006/relationships" id="256" r:id="R9304fa4b9f924bf2"/>
    <p:sldId xmlns:r="http://schemas.openxmlformats.org/officeDocument/2006/relationships" id="257" r:id="R3d89d8b6c9094655"/>
    <p:sldId xmlns:r="http://schemas.openxmlformats.org/officeDocument/2006/relationships" id="258" r:id="Rcffebbf107844a48"/>
    <p:sldId xmlns:r="http://schemas.openxmlformats.org/officeDocument/2006/relationships" id="259" r:id="R1c21fd94eec84a21"/>
    <p:sldId xmlns:r="http://schemas.openxmlformats.org/officeDocument/2006/relationships" id="260" r:id="Rc73541f2d5454fcf"/>
    <p:sldId xmlns:r="http://schemas.openxmlformats.org/officeDocument/2006/relationships" id="261" r:id="R4d05e6be86f74acf"/>
    <p:sldId xmlns:r="http://schemas.openxmlformats.org/officeDocument/2006/relationships" id="262" r:id="R1f4a3ba6f12042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41fcfe0674989" /><Relationship Type="http://schemas.openxmlformats.org/officeDocument/2006/relationships/slide" Target="/ppt/slides/slide1.xml" Id="R9304fa4b9f924bf2" /><Relationship Type="http://schemas.openxmlformats.org/officeDocument/2006/relationships/slide" Target="/ppt/slides/slide2.xml" Id="R3d89d8b6c9094655" /><Relationship Type="http://schemas.openxmlformats.org/officeDocument/2006/relationships/slide" Target="/ppt/slides/slide3.xml" Id="Rcffebbf107844a48" /><Relationship Type="http://schemas.openxmlformats.org/officeDocument/2006/relationships/slide" Target="/ppt/slides/slide4.xml" Id="R1c21fd94eec84a21" /><Relationship Type="http://schemas.openxmlformats.org/officeDocument/2006/relationships/slide" Target="/ppt/slides/slide5.xml" Id="Rc73541f2d5454fcf" /><Relationship Type="http://schemas.openxmlformats.org/officeDocument/2006/relationships/slide" Target="/ppt/slides/slide6.xml" Id="R4d05e6be86f74acf" /><Relationship Type="http://schemas.openxmlformats.org/officeDocument/2006/relationships/slide" Target="/ppt/slides/slide7.xml" Id="R1f4a3ba6f12042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aca37871e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ff86627524b61" /><Relationship Type="http://schemas.openxmlformats.org/officeDocument/2006/relationships/theme" Target="/ppt/slideMasters/theme/theme1.xml" Id="R1c7ed2ba1a2447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ff86627524b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15bc96e014c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a03e697694a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667ba4ef74a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7fe9db7be49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305221fb74c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950c56c9049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2324bf83140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−354 046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5 079 356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105 844 452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121 194 877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KRISTINE HOFF SANDVAAG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henriette@dexcapital.no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