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5a37cb451946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61d70b75ab4836"/>
  </p:sldMasterIdLst>
  <p:sldIdLst>
    <p:sldId xmlns:r="http://schemas.openxmlformats.org/officeDocument/2006/relationships" id="256" r:id="R0ee1d2638f1e4db4"/>
    <p:sldId xmlns:r="http://schemas.openxmlformats.org/officeDocument/2006/relationships" id="257" r:id="Ra00db69014194dcd"/>
    <p:sldId xmlns:r="http://schemas.openxmlformats.org/officeDocument/2006/relationships" id="258" r:id="R4f0db5a7c3fd4202"/>
    <p:sldId xmlns:r="http://schemas.openxmlformats.org/officeDocument/2006/relationships" id="259" r:id="R569e6a9bc3004988"/>
    <p:sldId xmlns:r="http://schemas.openxmlformats.org/officeDocument/2006/relationships" id="260" r:id="R25757c8e0e5a4184"/>
    <p:sldId xmlns:r="http://schemas.openxmlformats.org/officeDocument/2006/relationships" id="261" r:id="Rd1e6dd51ed1845dd"/>
    <p:sldId xmlns:r="http://schemas.openxmlformats.org/officeDocument/2006/relationships" id="262" r:id="R22c809091d0f40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1d70b75ab4836" /><Relationship Type="http://schemas.openxmlformats.org/officeDocument/2006/relationships/slide" Target="/ppt/slides/slide1.xml" Id="R0ee1d2638f1e4db4" /><Relationship Type="http://schemas.openxmlformats.org/officeDocument/2006/relationships/slide" Target="/ppt/slides/slide2.xml" Id="Ra00db69014194dcd" /><Relationship Type="http://schemas.openxmlformats.org/officeDocument/2006/relationships/slide" Target="/ppt/slides/slide3.xml" Id="R4f0db5a7c3fd4202" /><Relationship Type="http://schemas.openxmlformats.org/officeDocument/2006/relationships/slide" Target="/ppt/slides/slide4.xml" Id="R569e6a9bc3004988" /><Relationship Type="http://schemas.openxmlformats.org/officeDocument/2006/relationships/slide" Target="/ppt/slides/slide5.xml" Id="R25757c8e0e5a4184" /><Relationship Type="http://schemas.openxmlformats.org/officeDocument/2006/relationships/slide" Target="/ppt/slides/slide6.xml" Id="Rd1e6dd51ed1845dd" /><Relationship Type="http://schemas.openxmlformats.org/officeDocument/2006/relationships/slide" Target="/ppt/slides/slide7.xml" Id="R22c809091d0f40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9a121abaf44b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2227a017e4f9d" /><Relationship Type="http://schemas.openxmlformats.org/officeDocument/2006/relationships/theme" Target="/ppt/slideMasters/theme/theme1.xml" Id="R53009febe39545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32227a017e4f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8d287b9724c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3761c601743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65a443c9b4a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a3fdf696244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b1d1a4a9744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d443a918c43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5296dc9914e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SKEIME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SKEIME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529 209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1 190 156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3 438 435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6 130 495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SKEIME BJØRN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Omlandsveien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ba-ske@online.no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