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23b863958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ed9ebec20498f"/>
  </p:sldMasterIdLst>
  <p:sldIdLst>
    <p:sldId xmlns:r="http://schemas.openxmlformats.org/officeDocument/2006/relationships" id="256" r:id="R9105a82816804291"/>
    <p:sldId xmlns:r="http://schemas.openxmlformats.org/officeDocument/2006/relationships" id="257" r:id="R822b63f7ccac4df6"/>
    <p:sldId xmlns:r="http://schemas.openxmlformats.org/officeDocument/2006/relationships" id="258" r:id="R3a128d9f48fd4e9a"/>
    <p:sldId xmlns:r="http://schemas.openxmlformats.org/officeDocument/2006/relationships" id="259" r:id="R91e0a2a75d154c40"/>
    <p:sldId xmlns:r="http://schemas.openxmlformats.org/officeDocument/2006/relationships" id="260" r:id="R045175c28c7f477a"/>
    <p:sldId xmlns:r="http://schemas.openxmlformats.org/officeDocument/2006/relationships" id="261" r:id="R7040d204cfe1457e"/>
    <p:sldId xmlns:r="http://schemas.openxmlformats.org/officeDocument/2006/relationships" id="262" r:id="R3916ccffd941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ed9ebec20498f" /><Relationship Type="http://schemas.openxmlformats.org/officeDocument/2006/relationships/slide" Target="/ppt/slides/slide1.xml" Id="R9105a82816804291" /><Relationship Type="http://schemas.openxmlformats.org/officeDocument/2006/relationships/slide" Target="/ppt/slides/slide2.xml" Id="R822b63f7ccac4df6" /><Relationship Type="http://schemas.openxmlformats.org/officeDocument/2006/relationships/slide" Target="/ppt/slides/slide3.xml" Id="R3a128d9f48fd4e9a" /><Relationship Type="http://schemas.openxmlformats.org/officeDocument/2006/relationships/slide" Target="/ppt/slides/slide4.xml" Id="R91e0a2a75d154c40" /><Relationship Type="http://schemas.openxmlformats.org/officeDocument/2006/relationships/slide" Target="/ppt/slides/slide5.xml" Id="R045175c28c7f477a" /><Relationship Type="http://schemas.openxmlformats.org/officeDocument/2006/relationships/slide" Target="/ppt/slides/slide6.xml" Id="R7040d204cfe1457e" /><Relationship Type="http://schemas.openxmlformats.org/officeDocument/2006/relationships/slide" Target="/ppt/slides/slide7.xml" Id="R3916ccffd941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c2c5a044444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d88d0240c461d" /><Relationship Type="http://schemas.openxmlformats.org/officeDocument/2006/relationships/theme" Target="/ppt/slideMasters/theme/theme1.xml" Id="Rc3d0cf7fbedd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2d88d0240c46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4114748134e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8baa6419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84f3f2db2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a6799a3b2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a6f7f65e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3aa5c68f7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f4f4712ee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6 326 931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−18 796 342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1 423 401 884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2 179 876 088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2 310 219 407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