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672679a31449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c452c824bd44e0"/>
  </p:sldMasterIdLst>
  <p:sldIdLst>
    <p:sldId xmlns:r="http://schemas.openxmlformats.org/officeDocument/2006/relationships" id="256" r:id="Rac673fa8ffc0427b"/>
    <p:sldId xmlns:r="http://schemas.openxmlformats.org/officeDocument/2006/relationships" id="257" r:id="R742663cf7f1b4f5e"/>
    <p:sldId xmlns:r="http://schemas.openxmlformats.org/officeDocument/2006/relationships" id="258" r:id="R3986903e4cff4578"/>
    <p:sldId xmlns:r="http://schemas.openxmlformats.org/officeDocument/2006/relationships" id="259" r:id="Rbdda5da19f404105"/>
    <p:sldId xmlns:r="http://schemas.openxmlformats.org/officeDocument/2006/relationships" id="260" r:id="R821b3f0f15ba4b1c"/>
    <p:sldId xmlns:r="http://schemas.openxmlformats.org/officeDocument/2006/relationships" id="261" r:id="R6195cef86b1b4540"/>
    <p:sldId xmlns:r="http://schemas.openxmlformats.org/officeDocument/2006/relationships" id="262" r:id="R2a3284c2355c44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c452c824bd44e0" /><Relationship Type="http://schemas.openxmlformats.org/officeDocument/2006/relationships/slide" Target="/ppt/slides/slide1.xml" Id="Rac673fa8ffc0427b" /><Relationship Type="http://schemas.openxmlformats.org/officeDocument/2006/relationships/slide" Target="/ppt/slides/slide2.xml" Id="R742663cf7f1b4f5e" /><Relationship Type="http://schemas.openxmlformats.org/officeDocument/2006/relationships/slide" Target="/ppt/slides/slide3.xml" Id="R3986903e4cff4578" /><Relationship Type="http://schemas.openxmlformats.org/officeDocument/2006/relationships/slide" Target="/ppt/slides/slide4.xml" Id="Rbdda5da19f404105" /><Relationship Type="http://schemas.openxmlformats.org/officeDocument/2006/relationships/slide" Target="/ppt/slides/slide5.xml" Id="R821b3f0f15ba4b1c" /><Relationship Type="http://schemas.openxmlformats.org/officeDocument/2006/relationships/slide" Target="/ppt/slides/slide6.xml" Id="R6195cef86b1b4540" /><Relationship Type="http://schemas.openxmlformats.org/officeDocument/2006/relationships/slide" Target="/ppt/slides/slide7.xml" Id="R2a3284c2355c44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8bdc6651c94e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5e27498f8a463c" /><Relationship Type="http://schemas.openxmlformats.org/officeDocument/2006/relationships/theme" Target="/ppt/slideMasters/theme/theme1.xml" Id="Ree10c80618084d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5e27498f8a46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1aa68a741e43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42fbd3aff48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458d30f6340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162b653fd45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e0e40cf574d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d3d170afd41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37b55b7d674d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HS JENSEN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HS JENSEN HOLDING AS ble etablert [år] og holder til i Slattum.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−58 244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−683 471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47 655 276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52 708 858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JENSEN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Rudsteinveien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1480 Slattum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915 558 607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