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76f038a8e4e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3cc6868fd4ba3"/>
  </p:sldMasterIdLst>
  <p:sldIdLst>
    <p:sldId xmlns:r="http://schemas.openxmlformats.org/officeDocument/2006/relationships" id="256" r:id="R59796e9001434d59"/>
    <p:sldId xmlns:r="http://schemas.openxmlformats.org/officeDocument/2006/relationships" id="257" r:id="Rbe01076fc02a478f"/>
    <p:sldId xmlns:r="http://schemas.openxmlformats.org/officeDocument/2006/relationships" id="258" r:id="Rbbd9d41e51324027"/>
    <p:sldId xmlns:r="http://schemas.openxmlformats.org/officeDocument/2006/relationships" id="259" r:id="R34e3aecfe34943ca"/>
    <p:sldId xmlns:r="http://schemas.openxmlformats.org/officeDocument/2006/relationships" id="260" r:id="R39be32d6dca04be7"/>
    <p:sldId xmlns:r="http://schemas.openxmlformats.org/officeDocument/2006/relationships" id="261" r:id="R7f7e071d11974484"/>
    <p:sldId xmlns:r="http://schemas.openxmlformats.org/officeDocument/2006/relationships" id="262" r:id="R1e46e151603549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3cc6868fd4ba3" /><Relationship Type="http://schemas.openxmlformats.org/officeDocument/2006/relationships/slide" Target="/ppt/slides/slide1.xml" Id="R59796e9001434d59" /><Relationship Type="http://schemas.openxmlformats.org/officeDocument/2006/relationships/slide" Target="/ppt/slides/slide2.xml" Id="Rbe01076fc02a478f" /><Relationship Type="http://schemas.openxmlformats.org/officeDocument/2006/relationships/slide" Target="/ppt/slides/slide3.xml" Id="Rbbd9d41e51324027" /><Relationship Type="http://schemas.openxmlformats.org/officeDocument/2006/relationships/slide" Target="/ppt/slides/slide4.xml" Id="R34e3aecfe34943ca" /><Relationship Type="http://schemas.openxmlformats.org/officeDocument/2006/relationships/slide" Target="/ppt/slides/slide5.xml" Id="R39be32d6dca04be7" /><Relationship Type="http://schemas.openxmlformats.org/officeDocument/2006/relationships/slide" Target="/ppt/slides/slide6.xml" Id="R7f7e071d11974484" /><Relationship Type="http://schemas.openxmlformats.org/officeDocument/2006/relationships/slide" Target="/ppt/slides/slide7.xml" Id="R1e46e151603549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bec023b8d4d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2db4d42054fe1" /><Relationship Type="http://schemas.openxmlformats.org/officeDocument/2006/relationships/theme" Target="/ppt/slideMasters/theme/theme1.xml" Id="R4910d5b9131a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2db4d4205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5b6aafb5f43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00d8270d4c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d9a379bea49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b7a43ec6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68bfe02f40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35ec5ed04d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b7291886b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