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7efb86bc894b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3a728ff89a44f3"/>
  </p:sldMasterIdLst>
  <p:sldIdLst>
    <p:sldId xmlns:r="http://schemas.openxmlformats.org/officeDocument/2006/relationships" id="256" r:id="Rf4fa91f31455430d"/>
    <p:sldId xmlns:r="http://schemas.openxmlformats.org/officeDocument/2006/relationships" id="257" r:id="Rae30960b19714d32"/>
    <p:sldId xmlns:r="http://schemas.openxmlformats.org/officeDocument/2006/relationships" id="258" r:id="Raf54ce2a3b804fa9"/>
    <p:sldId xmlns:r="http://schemas.openxmlformats.org/officeDocument/2006/relationships" id="259" r:id="R17fd7b26b9804672"/>
    <p:sldId xmlns:r="http://schemas.openxmlformats.org/officeDocument/2006/relationships" id="260" r:id="R0f66b1413ddf459e"/>
    <p:sldId xmlns:r="http://schemas.openxmlformats.org/officeDocument/2006/relationships" id="261" r:id="Re9d94211e2f44f06"/>
    <p:sldId xmlns:r="http://schemas.openxmlformats.org/officeDocument/2006/relationships" id="262" r:id="R0fe439209c0446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3a728ff89a44f3" /><Relationship Type="http://schemas.openxmlformats.org/officeDocument/2006/relationships/slide" Target="/ppt/slides/slide1.xml" Id="Rf4fa91f31455430d" /><Relationship Type="http://schemas.openxmlformats.org/officeDocument/2006/relationships/slide" Target="/ppt/slides/slide2.xml" Id="Rae30960b19714d32" /><Relationship Type="http://schemas.openxmlformats.org/officeDocument/2006/relationships/slide" Target="/ppt/slides/slide3.xml" Id="Raf54ce2a3b804fa9" /><Relationship Type="http://schemas.openxmlformats.org/officeDocument/2006/relationships/slide" Target="/ppt/slides/slide4.xml" Id="R17fd7b26b9804672" /><Relationship Type="http://schemas.openxmlformats.org/officeDocument/2006/relationships/slide" Target="/ppt/slides/slide5.xml" Id="R0f66b1413ddf459e" /><Relationship Type="http://schemas.openxmlformats.org/officeDocument/2006/relationships/slide" Target="/ppt/slides/slide6.xml" Id="Re9d94211e2f44f06" /><Relationship Type="http://schemas.openxmlformats.org/officeDocument/2006/relationships/slide" Target="/ppt/slides/slide7.xml" Id="R0fe439209c0446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39701dfad843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ddd89f84b4dd6" /><Relationship Type="http://schemas.openxmlformats.org/officeDocument/2006/relationships/theme" Target="/ppt/slideMasters/theme/theme1.xml" Id="R66129f8843cb46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bddd89f84b4d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d7131aac844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5abb5fd3e47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fa9bcc1824b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a216299974b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eac7d8b034c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34f325a9647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33740555941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APP FJORD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 FJORD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487 096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CHANDNA GAUTAM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KANKAANPÄÄ TUULIA NIINA 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Stålverkskroken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appfjord.com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915 565 476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