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4aa11c9534b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dd65596ec6417b"/>
  </p:sldMasterIdLst>
  <p:sldIdLst>
    <p:sldId xmlns:r="http://schemas.openxmlformats.org/officeDocument/2006/relationships" id="256" r:id="R50ed57f8bcb44078"/>
    <p:sldId xmlns:r="http://schemas.openxmlformats.org/officeDocument/2006/relationships" id="257" r:id="R6019f9dbd2dc4367"/>
    <p:sldId xmlns:r="http://schemas.openxmlformats.org/officeDocument/2006/relationships" id="258" r:id="R957ddd735bbc430e"/>
    <p:sldId xmlns:r="http://schemas.openxmlformats.org/officeDocument/2006/relationships" id="259" r:id="R1d56872397fb4e7f"/>
    <p:sldId xmlns:r="http://schemas.openxmlformats.org/officeDocument/2006/relationships" id="260" r:id="Rfa591919840d442d"/>
    <p:sldId xmlns:r="http://schemas.openxmlformats.org/officeDocument/2006/relationships" id="261" r:id="R916e27c4848e498d"/>
    <p:sldId xmlns:r="http://schemas.openxmlformats.org/officeDocument/2006/relationships" id="262" r:id="Ra3c441083fb5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dd65596ec6417b" /><Relationship Type="http://schemas.openxmlformats.org/officeDocument/2006/relationships/slide" Target="/ppt/slides/slide1.xml" Id="R50ed57f8bcb44078" /><Relationship Type="http://schemas.openxmlformats.org/officeDocument/2006/relationships/slide" Target="/ppt/slides/slide2.xml" Id="R6019f9dbd2dc4367" /><Relationship Type="http://schemas.openxmlformats.org/officeDocument/2006/relationships/slide" Target="/ppt/slides/slide3.xml" Id="R957ddd735bbc430e" /><Relationship Type="http://schemas.openxmlformats.org/officeDocument/2006/relationships/slide" Target="/ppt/slides/slide4.xml" Id="R1d56872397fb4e7f" /><Relationship Type="http://schemas.openxmlformats.org/officeDocument/2006/relationships/slide" Target="/ppt/slides/slide5.xml" Id="Rfa591919840d442d" /><Relationship Type="http://schemas.openxmlformats.org/officeDocument/2006/relationships/slide" Target="/ppt/slides/slide6.xml" Id="R916e27c4848e498d" /><Relationship Type="http://schemas.openxmlformats.org/officeDocument/2006/relationships/slide" Target="/ppt/slides/slide7.xml" Id="Ra3c441083fb5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08b996918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c62649a4043e7" /><Relationship Type="http://schemas.openxmlformats.org/officeDocument/2006/relationships/theme" Target="/ppt/slideMasters/theme/theme1.xml" Id="R5201c680d2ec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c62649a40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95e18702f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235e49dc6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8087412044d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87d77f36042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3cc7d3b3e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859539e68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28c860e08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