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51504164f145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44da0aeaa54a5a"/>
  </p:sldMasterIdLst>
  <p:sldIdLst>
    <p:sldId xmlns:r="http://schemas.openxmlformats.org/officeDocument/2006/relationships" id="256" r:id="Rb785755b04ed4f3c"/>
    <p:sldId xmlns:r="http://schemas.openxmlformats.org/officeDocument/2006/relationships" id="257" r:id="R13384e785ece4133"/>
    <p:sldId xmlns:r="http://schemas.openxmlformats.org/officeDocument/2006/relationships" id="258" r:id="Rc4df2193449a4aca"/>
    <p:sldId xmlns:r="http://schemas.openxmlformats.org/officeDocument/2006/relationships" id="259" r:id="Rfdec650de22c4ede"/>
    <p:sldId xmlns:r="http://schemas.openxmlformats.org/officeDocument/2006/relationships" id="260" r:id="Ra168115edf7249bf"/>
    <p:sldId xmlns:r="http://schemas.openxmlformats.org/officeDocument/2006/relationships" id="261" r:id="R8555971bdd9a417e"/>
    <p:sldId xmlns:r="http://schemas.openxmlformats.org/officeDocument/2006/relationships" id="262" r:id="Re7db50c3960341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4da0aeaa54a5a" /><Relationship Type="http://schemas.openxmlformats.org/officeDocument/2006/relationships/slide" Target="/ppt/slides/slide1.xml" Id="Rb785755b04ed4f3c" /><Relationship Type="http://schemas.openxmlformats.org/officeDocument/2006/relationships/slide" Target="/ppt/slides/slide2.xml" Id="R13384e785ece4133" /><Relationship Type="http://schemas.openxmlformats.org/officeDocument/2006/relationships/slide" Target="/ppt/slides/slide3.xml" Id="Rc4df2193449a4aca" /><Relationship Type="http://schemas.openxmlformats.org/officeDocument/2006/relationships/slide" Target="/ppt/slides/slide4.xml" Id="Rfdec650de22c4ede" /><Relationship Type="http://schemas.openxmlformats.org/officeDocument/2006/relationships/slide" Target="/ppt/slides/slide5.xml" Id="Ra168115edf7249bf" /><Relationship Type="http://schemas.openxmlformats.org/officeDocument/2006/relationships/slide" Target="/ppt/slides/slide6.xml" Id="R8555971bdd9a417e" /><Relationship Type="http://schemas.openxmlformats.org/officeDocument/2006/relationships/slide" Target="/ppt/slides/slide7.xml" Id="Re7db50c3960341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237ee89cc44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cebe390bc4bf7" /><Relationship Type="http://schemas.openxmlformats.org/officeDocument/2006/relationships/theme" Target="/ppt/slideMasters/theme/theme1.xml" Id="R47cdc3719b9546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ccebe390bc4b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612c3439a45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9f4c2f88e43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c62220c5a47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e7009c70f42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ae864307143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e7fa874dd42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e3736519143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2 702 966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