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2f5b5a73364a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e9225cbae94bc1"/>
  </p:sldMasterIdLst>
  <p:sldIdLst>
    <p:sldId xmlns:r="http://schemas.openxmlformats.org/officeDocument/2006/relationships" id="256" r:id="Ra119ac64495746d6"/>
    <p:sldId xmlns:r="http://schemas.openxmlformats.org/officeDocument/2006/relationships" id="257" r:id="R8ae4c3597fc44ed6"/>
    <p:sldId xmlns:r="http://schemas.openxmlformats.org/officeDocument/2006/relationships" id="258" r:id="R5d0bc7ed2ec645d1"/>
    <p:sldId xmlns:r="http://schemas.openxmlformats.org/officeDocument/2006/relationships" id="259" r:id="R7441b82e54ce47b1"/>
    <p:sldId xmlns:r="http://schemas.openxmlformats.org/officeDocument/2006/relationships" id="260" r:id="R831d191638c84c9d"/>
    <p:sldId xmlns:r="http://schemas.openxmlformats.org/officeDocument/2006/relationships" id="261" r:id="R9f7be04d468d43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e9225cbae94bc1" /><Relationship Type="http://schemas.openxmlformats.org/officeDocument/2006/relationships/slide" Target="/ppt/slides/slide1.xml" Id="Ra119ac64495746d6" /><Relationship Type="http://schemas.openxmlformats.org/officeDocument/2006/relationships/slide" Target="/ppt/slides/slide2.xml" Id="R8ae4c3597fc44ed6" /><Relationship Type="http://schemas.openxmlformats.org/officeDocument/2006/relationships/slide" Target="/ppt/slides/slide3.xml" Id="R5d0bc7ed2ec645d1" /><Relationship Type="http://schemas.openxmlformats.org/officeDocument/2006/relationships/slide" Target="/ppt/slides/slide4.xml" Id="R7441b82e54ce47b1" /><Relationship Type="http://schemas.openxmlformats.org/officeDocument/2006/relationships/slide" Target="/ppt/slides/slide5.xml" Id="R831d191638c84c9d" /><Relationship Type="http://schemas.openxmlformats.org/officeDocument/2006/relationships/slide" Target="/ppt/slides/slide6.xml" Id="R9f7be04d468d43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816ebbbe3a40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81541842e742a5" /><Relationship Type="http://schemas.openxmlformats.org/officeDocument/2006/relationships/theme" Target="/ppt/slideMasters/theme/theme1.xml" Id="R13ce0250327241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81541842e742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65a5559f564a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829b3c4eaa43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cae26a7ff44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13739a68cf40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20c53991f74b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5731d5374c44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SONIRO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Lars-Ivar Nilsen, Melkhusveien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9409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ivar.lars@gmail.com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www.soniro.no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915 577 458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