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a9fa3d5c9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aaf74079954c99"/>
  </p:sldMasterIdLst>
  <p:sldIdLst>
    <p:sldId xmlns:r="http://schemas.openxmlformats.org/officeDocument/2006/relationships" id="256" r:id="R6d9565eb8905496e"/>
    <p:sldId xmlns:r="http://schemas.openxmlformats.org/officeDocument/2006/relationships" id="257" r:id="Re2c723b36c904d4c"/>
    <p:sldId xmlns:r="http://schemas.openxmlformats.org/officeDocument/2006/relationships" id="258" r:id="Rd78953e76a044252"/>
    <p:sldId xmlns:r="http://schemas.openxmlformats.org/officeDocument/2006/relationships" id="259" r:id="R2b8a121178004f70"/>
    <p:sldId xmlns:r="http://schemas.openxmlformats.org/officeDocument/2006/relationships" id="260" r:id="R421a13caf64e4746"/>
    <p:sldId xmlns:r="http://schemas.openxmlformats.org/officeDocument/2006/relationships" id="261" r:id="Rb8b0f354e4dc49d3"/>
    <p:sldId xmlns:r="http://schemas.openxmlformats.org/officeDocument/2006/relationships" id="262" r:id="R07317a78f12e40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af74079954c99" /><Relationship Type="http://schemas.openxmlformats.org/officeDocument/2006/relationships/slide" Target="/ppt/slides/slide1.xml" Id="R6d9565eb8905496e" /><Relationship Type="http://schemas.openxmlformats.org/officeDocument/2006/relationships/slide" Target="/ppt/slides/slide2.xml" Id="Re2c723b36c904d4c" /><Relationship Type="http://schemas.openxmlformats.org/officeDocument/2006/relationships/slide" Target="/ppt/slides/slide3.xml" Id="Rd78953e76a044252" /><Relationship Type="http://schemas.openxmlformats.org/officeDocument/2006/relationships/slide" Target="/ppt/slides/slide4.xml" Id="R2b8a121178004f70" /><Relationship Type="http://schemas.openxmlformats.org/officeDocument/2006/relationships/slide" Target="/ppt/slides/slide5.xml" Id="R421a13caf64e4746" /><Relationship Type="http://schemas.openxmlformats.org/officeDocument/2006/relationships/slide" Target="/ppt/slides/slide6.xml" Id="Rb8b0f354e4dc49d3" /><Relationship Type="http://schemas.openxmlformats.org/officeDocument/2006/relationships/slide" Target="/ppt/slides/slide7.xml" Id="R07317a78f12e40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ae276ed1d45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3190f01b440f2" /><Relationship Type="http://schemas.openxmlformats.org/officeDocument/2006/relationships/theme" Target="/ppt/slideMasters/theme/theme1.xml" Id="R408fc3195c09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13190f01b440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221b961b9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f8e274d66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2d074473d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6e9972a74f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c4bc7947249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9dc171d5e4c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70e64287d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SONIRO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4 833 300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267 495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1 506 399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LARS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