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5774615e5c45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09f6054d92462f"/>
  </p:sldMasterIdLst>
  <p:sldIdLst>
    <p:sldId xmlns:r="http://schemas.openxmlformats.org/officeDocument/2006/relationships" id="256" r:id="R2e6a2fcb2f4740e1"/>
    <p:sldId xmlns:r="http://schemas.openxmlformats.org/officeDocument/2006/relationships" id="257" r:id="R0b194a6318af4f15"/>
    <p:sldId xmlns:r="http://schemas.openxmlformats.org/officeDocument/2006/relationships" id="258" r:id="R6c9a998d2bf743e7"/>
    <p:sldId xmlns:r="http://schemas.openxmlformats.org/officeDocument/2006/relationships" id="259" r:id="Rcf62954d3a7b471c"/>
    <p:sldId xmlns:r="http://schemas.openxmlformats.org/officeDocument/2006/relationships" id="260" r:id="R2251bcbda9994649"/>
    <p:sldId xmlns:r="http://schemas.openxmlformats.org/officeDocument/2006/relationships" id="261" r:id="R788a30417f3847eb"/>
    <p:sldId xmlns:r="http://schemas.openxmlformats.org/officeDocument/2006/relationships" id="262" r:id="Rc36da132051d4e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9f6054d92462f" /><Relationship Type="http://schemas.openxmlformats.org/officeDocument/2006/relationships/slide" Target="/ppt/slides/slide1.xml" Id="R2e6a2fcb2f4740e1" /><Relationship Type="http://schemas.openxmlformats.org/officeDocument/2006/relationships/slide" Target="/ppt/slides/slide2.xml" Id="R0b194a6318af4f15" /><Relationship Type="http://schemas.openxmlformats.org/officeDocument/2006/relationships/slide" Target="/ppt/slides/slide3.xml" Id="R6c9a998d2bf743e7" /><Relationship Type="http://schemas.openxmlformats.org/officeDocument/2006/relationships/slide" Target="/ppt/slides/slide4.xml" Id="Rcf62954d3a7b471c" /><Relationship Type="http://schemas.openxmlformats.org/officeDocument/2006/relationships/slide" Target="/ppt/slides/slide5.xml" Id="R2251bcbda9994649" /><Relationship Type="http://schemas.openxmlformats.org/officeDocument/2006/relationships/slide" Target="/ppt/slides/slide6.xml" Id="R788a30417f3847eb" /><Relationship Type="http://schemas.openxmlformats.org/officeDocument/2006/relationships/slide" Target="/ppt/slides/slide7.xml" Id="Rc36da132051d4e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c458ab62534d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262c1be6f4592" /><Relationship Type="http://schemas.openxmlformats.org/officeDocument/2006/relationships/theme" Target="/ppt/slideMasters/theme/theme1.xml" Id="Rb68893e2c34642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4262c1be6f45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dbd9d97e24d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4cac36ebf48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662f7c0eb45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41ff296874e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d60c4028c4f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3e458b7a641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24b07babf4d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TJØNNESTAUL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TJØNNESTAUL HOLDING AS ble etablert [år] og holder til i Rauland.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−576 193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21 761 730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22 147 925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BERGE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Øyfjellvegen 2049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3864 Rauland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bergefilms@gmail.com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915 580 521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