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47768d0db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817a075b0453d"/>
  </p:sldMasterIdLst>
  <p:sldIdLst>
    <p:sldId xmlns:r="http://schemas.openxmlformats.org/officeDocument/2006/relationships" id="256" r:id="Rf393d98daeb64454"/>
    <p:sldId xmlns:r="http://schemas.openxmlformats.org/officeDocument/2006/relationships" id="257" r:id="R880b5073735c49cc"/>
    <p:sldId xmlns:r="http://schemas.openxmlformats.org/officeDocument/2006/relationships" id="258" r:id="R2a095cf8c61f49de"/>
    <p:sldId xmlns:r="http://schemas.openxmlformats.org/officeDocument/2006/relationships" id="259" r:id="Rf23306a4a1174422"/>
    <p:sldId xmlns:r="http://schemas.openxmlformats.org/officeDocument/2006/relationships" id="260" r:id="Rcad0abcaa0fa4bba"/>
    <p:sldId xmlns:r="http://schemas.openxmlformats.org/officeDocument/2006/relationships" id="261" r:id="R69b741a41ced4e84"/>
    <p:sldId xmlns:r="http://schemas.openxmlformats.org/officeDocument/2006/relationships" id="262" r:id="R6910e8c637a7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817a075b0453d" /><Relationship Type="http://schemas.openxmlformats.org/officeDocument/2006/relationships/slide" Target="/ppt/slides/slide1.xml" Id="Rf393d98daeb64454" /><Relationship Type="http://schemas.openxmlformats.org/officeDocument/2006/relationships/slide" Target="/ppt/slides/slide2.xml" Id="R880b5073735c49cc" /><Relationship Type="http://schemas.openxmlformats.org/officeDocument/2006/relationships/slide" Target="/ppt/slides/slide3.xml" Id="R2a095cf8c61f49de" /><Relationship Type="http://schemas.openxmlformats.org/officeDocument/2006/relationships/slide" Target="/ppt/slides/slide4.xml" Id="Rf23306a4a1174422" /><Relationship Type="http://schemas.openxmlformats.org/officeDocument/2006/relationships/slide" Target="/ppt/slides/slide5.xml" Id="Rcad0abcaa0fa4bba" /><Relationship Type="http://schemas.openxmlformats.org/officeDocument/2006/relationships/slide" Target="/ppt/slides/slide6.xml" Id="R69b741a41ced4e84" /><Relationship Type="http://schemas.openxmlformats.org/officeDocument/2006/relationships/slide" Target="/ppt/slides/slide7.xml" Id="R6910e8c637a7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e86238a11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c28300004431" /><Relationship Type="http://schemas.openxmlformats.org/officeDocument/2006/relationships/theme" Target="/ppt/slideMasters/theme/theme1.xml" Id="R4ce89194d260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ac2830000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4b7a40d5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04df39fe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5ab0d081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637c08b0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39a9b66f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d56ae335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19f4b37f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