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746f751bd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2af9032aa4116"/>
  </p:sldMasterIdLst>
  <p:sldIdLst>
    <p:sldId xmlns:r="http://schemas.openxmlformats.org/officeDocument/2006/relationships" id="256" r:id="Rab68fa866d794133"/>
    <p:sldId xmlns:r="http://schemas.openxmlformats.org/officeDocument/2006/relationships" id="257" r:id="R498ddf2d6cd145e9"/>
    <p:sldId xmlns:r="http://schemas.openxmlformats.org/officeDocument/2006/relationships" id="258" r:id="Rdf35350420334ea2"/>
    <p:sldId xmlns:r="http://schemas.openxmlformats.org/officeDocument/2006/relationships" id="259" r:id="R157d32db15044af0"/>
    <p:sldId xmlns:r="http://schemas.openxmlformats.org/officeDocument/2006/relationships" id="260" r:id="Rb02906b55fc14edf"/>
    <p:sldId xmlns:r="http://schemas.openxmlformats.org/officeDocument/2006/relationships" id="261" r:id="R964060431dc04e0e"/>
    <p:sldId xmlns:r="http://schemas.openxmlformats.org/officeDocument/2006/relationships" id="262" r:id="R449c7f60707a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2af9032aa4116" /><Relationship Type="http://schemas.openxmlformats.org/officeDocument/2006/relationships/slide" Target="/ppt/slides/slide1.xml" Id="Rab68fa866d794133" /><Relationship Type="http://schemas.openxmlformats.org/officeDocument/2006/relationships/slide" Target="/ppt/slides/slide2.xml" Id="R498ddf2d6cd145e9" /><Relationship Type="http://schemas.openxmlformats.org/officeDocument/2006/relationships/slide" Target="/ppt/slides/slide3.xml" Id="Rdf35350420334ea2" /><Relationship Type="http://schemas.openxmlformats.org/officeDocument/2006/relationships/slide" Target="/ppt/slides/slide4.xml" Id="R157d32db15044af0" /><Relationship Type="http://schemas.openxmlformats.org/officeDocument/2006/relationships/slide" Target="/ppt/slides/slide5.xml" Id="Rb02906b55fc14edf" /><Relationship Type="http://schemas.openxmlformats.org/officeDocument/2006/relationships/slide" Target="/ppt/slides/slide6.xml" Id="R964060431dc04e0e" /><Relationship Type="http://schemas.openxmlformats.org/officeDocument/2006/relationships/slide" Target="/ppt/slides/slide7.xml" Id="R449c7f60707a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5c98bbe02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380b783444f9" /><Relationship Type="http://schemas.openxmlformats.org/officeDocument/2006/relationships/theme" Target="/ppt/slideMasters/theme/theme1.xml" Id="R9e6e2c802dd5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3380b7834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91a84e23e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f4b7c5ac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9aaab3a5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e3881f5db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e3e268cd041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47d597d75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85a228e80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EIENDOM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25 843 974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Ocon Regnskap AS, Jernbanegata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