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045a6cc28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5798bf4d140ba"/>
  </p:sldMasterIdLst>
  <p:sldIdLst>
    <p:sldId xmlns:r="http://schemas.openxmlformats.org/officeDocument/2006/relationships" id="256" r:id="Rc00257ae0ed247d4"/>
    <p:sldId xmlns:r="http://schemas.openxmlformats.org/officeDocument/2006/relationships" id="257" r:id="Rd89820dc77d84f10"/>
    <p:sldId xmlns:r="http://schemas.openxmlformats.org/officeDocument/2006/relationships" id="258" r:id="R9543c7ac6f9d4065"/>
    <p:sldId xmlns:r="http://schemas.openxmlformats.org/officeDocument/2006/relationships" id="259" r:id="R7ec475d608be43bf"/>
    <p:sldId xmlns:r="http://schemas.openxmlformats.org/officeDocument/2006/relationships" id="260" r:id="R4163006f98a143a5"/>
    <p:sldId xmlns:r="http://schemas.openxmlformats.org/officeDocument/2006/relationships" id="261" r:id="R5137d5a5047d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5798bf4d140ba" /><Relationship Type="http://schemas.openxmlformats.org/officeDocument/2006/relationships/slide" Target="/ppt/slides/slide1.xml" Id="Rc00257ae0ed247d4" /><Relationship Type="http://schemas.openxmlformats.org/officeDocument/2006/relationships/slide" Target="/ppt/slides/slide2.xml" Id="Rd89820dc77d84f10" /><Relationship Type="http://schemas.openxmlformats.org/officeDocument/2006/relationships/slide" Target="/ppt/slides/slide3.xml" Id="R9543c7ac6f9d4065" /><Relationship Type="http://schemas.openxmlformats.org/officeDocument/2006/relationships/slide" Target="/ppt/slides/slide4.xml" Id="R7ec475d608be43bf" /><Relationship Type="http://schemas.openxmlformats.org/officeDocument/2006/relationships/slide" Target="/ppt/slides/slide5.xml" Id="R4163006f98a143a5" /><Relationship Type="http://schemas.openxmlformats.org/officeDocument/2006/relationships/slide" Target="/ppt/slides/slide6.xml" Id="R5137d5a5047d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e23635931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60aca8f2f4659" /><Relationship Type="http://schemas.openxmlformats.org/officeDocument/2006/relationships/theme" Target="/ppt/slideMasters/theme/theme1.xml" Id="R2d38d3df9aa7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c60aca8f2f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151c96e945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864153278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6c2bd0e61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eadb56ed4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07141cfd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878e25d64e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