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9fbd48a9e441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d02c879e5443a1"/>
  </p:sldMasterIdLst>
  <p:sldIdLst>
    <p:sldId xmlns:r="http://schemas.openxmlformats.org/officeDocument/2006/relationships" id="256" r:id="R8401c29e914942d0"/>
    <p:sldId xmlns:r="http://schemas.openxmlformats.org/officeDocument/2006/relationships" id="257" r:id="Rb40aede1092d4139"/>
    <p:sldId xmlns:r="http://schemas.openxmlformats.org/officeDocument/2006/relationships" id="258" r:id="R03147e2c522c4e51"/>
    <p:sldId xmlns:r="http://schemas.openxmlformats.org/officeDocument/2006/relationships" id="259" r:id="R49fc7ec91ab347a7"/>
    <p:sldId xmlns:r="http://schemas.openxmlformats.org/officeDocument/2006/relationships" id="260" r:id="R402c774128b64464"/>
    <p:sldId xmlns:r="http://schemas.openxmlformats.org/officeDocument/2006/relationships" id="261" r:id="R74f35903a74549a4"/>
    <p:sldId xmlns:r="http://schemas.openxmlformats.org/officeDocument/2006/relationships" id="262" r:id="R5f96ddc60621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02c879e5443a1" /><Relationship Type="http://schemas.openxmlformats.org/officeDocument/2006/relationships/slide" Target="/ppt/slides/slide1.xml" Id="R8401c29e914942d0" /><Relationship Type="http://schemas.openxmlformats.org/officeDocument/2006/relationships/slide" Target="/ppt/slides/slide2.xml" Id="Rb40aede1092d4139" /><Relationship Type="http://schemas.openxmlformats.org/officeDocument/2006/relationships/slide" Target="/ppt/slides/slide3.xml" Id="R03147e2c522c4e51" /><Relationship Type="http://schemas.openxmlformats.org/officeDocument/2006/relationships/slide" Target="/ppt/slides/slide4.xml" Id="R49fc7ec91ab347a7" /><Relationship Type="http://schemas.openxmlformats.org/officeDocument/2006/relationships/slide" Target="/ppt/slides/slide5.xml" Id="R402c774128b64464" /><Relationship Type="http://schemas.openxmlformats.org/officeDocument/2006/relationships/slide" Target="/ppt/slides/slide6.xml" Id="R74f35903a74549a4" /><Relationship Type="http://schemas.openxmlformats.org/officeDocument/2006/relationships/slide" Target="/ppt/slides/slide7.xml" Id="R5f96ddc60621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9401b1b554f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cdf465fd34451" /><Relationship Type="http://schemas.openxmlformats.org/officeDocument/2006/relationships/theme" Target="/ppt/slideMasters/theme/theme1.xml" Id="R1c98b30b920846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cdf465fd344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afa573e834a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557b0dbe84c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e8778039640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9d51a97d843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5838fa11a45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5c7f51bfb41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dbfa7d0a34c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18 977 085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17 393 181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18 948 568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SVEINSSON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