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0e9ad869384b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f5cb1dbdd9488e"/>
  </p:sldMasterIdLst>
  <p:sldIdLst>
    <p:sldId xmlns:r="http://schemas.openxmlformats.org/officeDocument/2006/relationships" id="256" r:id="R031d66dcfefe4e9b"/>
    <p:sldId xmlns:r="http://schemas.openxmlformats.org/officeDocument/2006/relationships" id="257" r:id="Rb9ea9ac546834ead"/>
    <p:sldId xmlns:r="http://schemas.openxmlformats.org/officeDocument/2006/relationships" id="258" r:id="Rf6b36b8a56d44a16"/>
    <p:sldId xmlns:r="http://schemas.openxmlformats.org/officeDocument/2006/relationships" id="259" r:id="Rf108097d35024203"/>
    <p:sldId xmlns:r="http://schemas.openxmlformats.org/officeDocument/2006/relationships" id="260" r:id="R9510490b4e914472"/>
    <p:sldId xmlns:r="http://schemas.openxmlformats.org/officeDocument/2006/relationships" id="261" r:id="Rda18e1b1101345b3"/>
    <p:sldId xmlns:r="http://schemas.openxmlformats.org/officeDocument/2006/relationships" id="262" r:id="R3c4ffa91b0594a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5cb1dbdd9488e" /><Relationship Type="http://schemas.openxmlformats.org/officeDocument/2006/relationships/slide" Target="/ppt/slides/slide1.xml" Id="R031d66dcfefe4e9b" /><Relationship Type="http://schemas.openxmlformats.org/officeDocument/2006/relationships/slide" Target="/ppt/slides/slide2.xml" Id="Rb9ea9ac546834ead" /><Relationship Type="http://schemas.openxmlformats.org/officeDocument/2006/relationships/slide" Target="/ppt/slides/slide3.xml" Id="Rf6b36b8a56d44a16" /><Relationship Type="http://schemas.openxmlformats.org/officeDocument/2006/relationships/slide" Target="/ppt/slides/slide4.xml" Id="Rf108097d35024203" /><Relationship Type="http://schemas.openxmlformats.org/officeDocument/2006/relationships/slide" Target="/ppt/slides/slide5.xml" Id="R9510490b4e914472" /><Relationship Type="http://schemas.openxmlformats.org/officeDocument/2006/relationships/slide" Target="/ppt/slides/slide6.xml" Id="Rda18e1b1101345b3" /><Relationship Type="http://schemas.openxmlformats.org/officeDocument/2006/relationships/slide" Target="/ppt/slides/slide7.xml" Id="R3c4ffa91b0594a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274010d284b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6091451e34fc4" /><Relationship Type="http://schemas.openxmlformats.org/officeDocument/2006/relationships/theme" Target="/ppt/slideMasters/theme/theme1.xml" Id="Re71c9513162c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26091451e34f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bd07145b743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f69fc27d4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a9c2051694b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ddaee63084b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96c5959cb48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fd6b3b0b243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c5e8515ac45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METAMORF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METAMORF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METAMORF ARKITEKTUR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METAMORF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METAMORF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METAMORF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547 181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168 061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METAMORF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SILJA EKREM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METAMORF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H0303, Consul Sigval Bergesens vei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silja.jensen@lyse.net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www.metamorfarkitekter.no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915 644 740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METAMORF ARKITEKTUR AS</a:t>
            </a:r>
          </a:p>
        </p:txBody>
      </p:sp>
    </p:spTree>
  </p:cSld>
  <p:clrMapOvr>
    <a:masterClrMapping xmlns:a="http://schemas.openxmlformats.org/drawingml/2006/main"/>
  </p:clrMapOvr>
</p:sld>
</file>