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4e1325aaa447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f2bd4591854f38"/>
  </p:sldMasterIdLst>
  <p:sldIdLst>
    <p:sldId xmlns:r="http://schemas.openxmlformats.org/officeDocument/2006/relationships" id="256" r:id="R075fc0b875764397"/>
    <p:sldId xmlns:r="http://schemas.openxmlformats.org/officeDocument/2006/relationships" id="257" r:id="R578b4258cffa45d3"/>
    <p:sldId xmlns:r="http://schemas.openxmlformats.org/officeDocument/2006/relationships" id="258" r:id="R4ac18bffa69a44ce"/>
    <p:sldId xmlns:r="http://schemas.openxmlformats.org/officeDocument/2006/relationships" id="259" r:id="Rf86fe44faf104aa6"/>
    <p:sldId xmlns:r="http://schemas.openxmlformats.org/officeDocument/2006/relationships" id="260" r:id="R0ef59e2809814cbd"/>
    <p:sldId xmlns:r="http://schemas.openxmlformats.org/officeDocument/2006/relationships" id="261" r:id="R68a03e5723384876"/>
    <p:sldId xmlns:r="http://schemas.openxmlformats.org/officeDocument/2006/relationships" id="262" r:id="Red5b5c54568544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2bd4591854f38" /><Relationship Type="http://schemas.openxmlformats.org/officeDocument/2006/relationships/slide" Target="/ppt/slides/slide1.xml" Id="R075fc0b875764397" /><Relationship Type="http://schemas.openxmlformats.org/officeDocument/2006/relationships/slide" Target="/ppt/slides/slide2.xml" Id="R578b4258cffa45d3" /><Relationship Type="http://schemas.openxmlformats.org/officeDocument/2006/relationships/slide" Target="/ppt/slides/slide3.xml" Id="R4ac18bffa69a44ce" /><Relationship Type="http://schemas.openxmlformats.org/officeDocument/2006/relationships/slide" Target="/ppt/slides/slide4.xml" Id="Rf86fe44faf104aa6" /><Relationship Type="http://schemas.openxmlformats.org/officeDocument/2006/relationships/slide" Target="/ppt/slides/slide5.xml" Id="R0ef59e2809814cbd" /><Relationship Type="http://schemas.openxmlformats.org/officeDocument/2006/relationships/slide" Target="/ppt/slides/slide6.xml" Id="R68a03e5723384876" /><Relationship Type="http://schemas.openxmlformats.org/officeDocument/2006/relationships/slide" Target="/ppt/slides/slide7.xml" Id="Red5b5c54568544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887cb9f924e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a87158e284fb9" /><Relationship Type="http://schemas.openxmlformats.org/officeDocument/2006/relationships/theme" Target="/ppt/slideMasters/theme/theme1.xml" Id="Rcc490760dff541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da87158e284f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96dd51f7e4c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7dc0584a941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c8bb3bd5c4f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09299c61c4e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0b403178240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7f8e291fe47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4c46321904e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AHW HOLDING AS ble etablert [år] og holder til i Nordre Seiland.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2 518 511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64 882 788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72 035 243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HARALD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9609 Nordre Seiland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915 665 721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