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233cc861e643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e31c25ca714fd7"/>
  </p:sldMasterIdLst>
  <p:sldIdLst>
    <p:sldId xmlns:r="http://schemas.openxmlformats.org/officeDocument/2006/relationships" id="256" r:id="Rca8fe03f98534b51"/>
    <p:sldId xmlns:r="http://schemas.openxmlformats.org/officeDocument/2006/relationships" id="257" r:id="Rd03a739ad88143b6"/>
    <p:sldId xmlns:r="http://schemas.openxmlformats.org/officeDocument/2006/relationships" id="258" r:id="Reaaf5a0e626648a8"/>
    <p:sldId xmlns:r="http://schemas.openxmlformats.org/officeDocument/2006/relationships" id="259" r:id="R8bfb2d1ddcd14f20"/>
    <p:sldId xmlns:r="http://schemas.openxmlformats.org/officeDocument/2006/relationships" id="260" r:id="Rbfd05a8df30848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e31c25ca714fd7" /><Relationship Type="http://schemas.openxmlformats.org/officeDocument/2006/relationships/slide" Target="/ppt/slides/slide1.xml" Id="Rca8fe03f98534b51" /><Relationship Type="http://schemas.openxmlformats.org/officeDocument/2006/relationships/slide" Target="/ppt/slides/slide2.xml" Id="Rd03a739ad88143b6" /><Relationship Type="http://schemas.openxmlformats.org/officeDocument/2006/relationships/slide" Target="/ppt/slides/slide3.xml" Id="Reaaf5a0e626648a8" /><Relationship Type="http://schemas.openxmlformats.org/officeDocument/2006/relationships/slide" Target="/ppt/slides/slide4.xml" Id="R8bfb2d1ddcd14f20" /><Relationship Type="http://schemas.openxmlformats.org/officeDocument/2006/relationships/slide" Target="/ppt/slides/slide5.xml" Id="Rbfd05a8df30848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349c2ba5bf41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c27deb7674e05" /><Relationship Type="http://schemas.openxmlformats.org/officeDocument/2006/relationships/theme" Target="/ppt/slideMasters/theme/theme1.xml" Id="R613020fca8ed4c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2c27deb7674e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92ab688e040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9349ac09b49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f5a3f195a4e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b36f6fd3940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ff260692e4a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 &amp; PEPPER 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 &amp; PEPPER MO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