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50639a510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63facf324439c"/>
  </p:sldMasterIdLst>
  <p:sldIdLst>
    <p:sldId xmlns:r="http://schemas.openxmlformats.org/officeDocument/2006/relationships" id="256" r:id="R532145d7628f46a2"/>
    <p:sldId xmlns:r="http://schemas.openxmlformats.org/officeDocument/2006/relationships" id="257" r:id="Rec794673a4e14f7e"/>
    <p:sldId xmlns:r="http://schemas.openxmlformats.org/officeDocument/2006/relationships" id="258" r:id="Ra88aafc3b54c47b1"/>
    <p:sldId xmlns:r="http://schemas.openxmlformats.org/officeDocument/2006/relationships" id="259" r:id="Rb7792e467a6d456a"/>
    <p:sldId xmlns:r="http://schemas.openxmlformats.org/officeDocument/2006/relationships" id="260" r:id="Rc341baf82a6c4175"/>
    <p:sldId xmlns:r="http://schemas.openxmlformats.org/officeDocument/2006/relationships" id="261" r:id="Rdfade0ff04574119"/>
    <p:sldId xmlns:r="http://schemas.openxmlformats.org/officeDocument/2006/relationships" id="262" r:id="R733c7976a23d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63facf324439c" /><Relationship Type="http://schemas.openxmlformats.org/officeDocument/2006/relationships/slide" Target="/ppt/slides/slide1.xml" Id="R532145d7628f46a2" /><Relationship Type="http://schemas.openxmlformats.org/officeDocument/2006/relationships/slide" Target="/ppt/slides/slide2.xml" Id="Rec794673a4e14f7e" /><Relationship Type="http://schemas.openxmlformats.org/officeDocument/2006/relationships/slide" Target="/ppt/slides/slide3.xml" Id="Ra88aafc3b54c47b1" /><Relationship Type="http://schemas.openxmlformats.org/officeDocument/2006/relationships/slide" Target="/ppt/slides/slide4.xml" Id="Rb7792e467a6d456a" /><Relationship Type="http://schemas.openxmlformats.org/officeDocument/2006/relationships/slide" Target="/ppt/slides/slide5.xml" Id="Rc341baf82a6c4175" /><Relationship Type="http://schemas.openxmlformats.org/officeDocument/2006/relationships/slide" Target="/ppt/slides/slide6.xml" Id="Rdfade0ff04574119" /><Relationship Type="http://schemas.openxmlformats.org/officeDocument/2006/relationships/slide" Target="/ppt/slides/slide7.xml" Id="R733c7976a23d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f35b87a23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86f813fb4113" /><Relationship Type="http://schemas.openxmlformats.org/officeDocument/2006/relationships/theme" Target="/ppt/slideMasters/theme/theme1.xml" Id="Rea0bc9aa0352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e86f813fb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d1bc860c8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c5dc5d3c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e060b53d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749d463c3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a7e21de2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1aee98551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7fe051ab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KOSMOS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KOSMOS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64 857 029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MOXON CHRISTIAN GERARD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