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5966c0c79144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11b9734da54a3d"/>
  </p:sldMasterIdLst>
  <p:sldIdLst>
    <p:sldId xmlns:r="http://schemas.openxmlformats.org/officeDocument/2006/relationships" id="256" r:id="R62c8ad82e9674065"/>
    <p:sldId xmlns:r="http://schemas.openxmlformats.org/officeDocument/2006/relationships" id="257" r:id="Rc5a3af9d7ca4461e"/>
    <p:sldId xmlns:r="http://schemas.openxmlformats.org/officeDocument/2006/relationships" id="258" r:id="R8e3b7942339b474d"/>
    <p:sldId xmlns:r="http://schemas.openxmlformats.org/officeDocument/2006/relationships" id="259" r:id="R37f15354dcba4252"/>
    <p:sldId xmlns:r="http://schemas.openxmlformats.org/officeDocument/2006/relationships" id="260" r:id="R76955871a9c147e4"/>
    <p:sldId xmlns:r="http://schemas.openxmlformats.org/officeDocument/2006/relationships" id="261" r:id="R2d67b1067c1e4a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11b9734da54a3d" /><Relationship Type="http://schemas.openxmlformats.org/officeDocument/2006/relationships/slide" Target="/ppt/slides/slide1.xml" Id="R62c8ad82e9674065" /><Relationship Type="http://schemas.openxmlformats.org/officeDocument/2006/relationships/slide" Target="/ppt/slides/slide2.xml" Id="Rc5a3af9d7ca4461e" /><Relationship Type="http://schemas.openxmlformats.org/officeDocument/2006/relationships/slide" Target="/ppt/slides/slide3.xml" Id="R8e3b7942339b474d" /><Relationship Type="http://schemas.openxmlformats.org/officeDocument/2006/relationships/slide" Target="/ppt/slides/slide4.xml" Id="R37f15354dcba4252" /><Relationship Type="http://schemas.openxmlformats.org/officeDocument/2006/relationships/slide" Target="/ppt/slides/slide5.xml" Id="R76955871a9c147e4" /><Relationship Type="http://schemas.openxmlformats.org/officeDocument/2006/relationships/slide" Target="/ppt/slides/slide6.xml" Id="R2d67b1067c1e4a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e405e223e43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f089939744674" /><Relationship Type="http://schemas.openxmlformats.org/officeDocument/2006/relationships/theme" Target="/ppt/slideMasters/theme/theme1.xml" Id="Rb81302d9740849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cf0899397446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798907d2c45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d01e8d70c4f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c19c29d084e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725073d574e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2707e4d9246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b7a4b579e44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