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d4f783648c4b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c8f81f64084b9f"/>
  </p:sldMasterIdLst>
  <p:sldIdLst>
    <p:sldId xmlns:r="http://schemas.openxmlformats.org/officeDocument/2006/relationships" id="256" r:id="Rb5d5b881fbae4f3f"/>
    <p:sldId xmlns:r="http://schemas.openxmlformats.org/officeDocument/2006/relationships" id="257" r:id="Rc14eabe5b29e4eea"/>
    <p:sldId xmlns:r="http://schemas.openxmlformats.org/officeDocument/2006/relationships" id="258" r:id="Rd179c9d0ebf44240"/>
    <p:sldId xmlns:r="http://schemas.openxmlformats.org/officeDocument/2006/relationships" id="259" r:id="Rdba1c2db20cc4878"/>
    <p:sldId xmlns:r="http://schemas.openxmlformats.org/officeDocument/2006/relationships" id="260" r:id="Rade85b649d024d06"/>
    <p:sldId xmlns:r="http://schemas.openxmlformats.org/officeDocument/2006/relationships" id="261" r:id="R8efe38bd1b1442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c8f81f64084b9f" /><Relationship Type="http://schemas.openxmlformats.org/officeDocument/2006/relationships/slide" Target="/ppt/slides/slide1.xml" Id="Rb5d5b881fbae4f3f" /><Relationship Type="http://schemas.openxmlformats.org/officeDocument/2006/relationships/slide" Target="/ppt/slides/slide2.xml" Id="Rc14eabe5b29e4eea" /><Relationship Type="http://schemas.openxmlformats.org/officeDocument/2006/relationships/slide" Target="/ppt/slides/slide3.xml" Id="Rd179c9d0ebf44240" /><Relationship Type="http://schemas.openxmlformats.org/officeDocument/2006/relationships/slide" Target="/ppt/slides/slide4.xml" Id="Rdba1c2db20cc4878" /><Relationship Type="http://schemas.openxmlformats.org/officeDocument/2006/relationships/slide" Target="/ppt/slides/slide5.xml" Id="Rade85b649d024d06" /><Relationship Type="http://schemas.openxmlformats.org/officeDocument/2006/relationships/slide" Target="/ppt/slides/slide6.xml" Id="R8efe38bd1b1442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29b284bdf943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83908157a4a7b" /><Relationship Type="http://schemas.openxmlformats.org/officeDocument/2006/relationships/theme" Target="/ppt/slideMasters/theme/theme1.xml" Id="R951da76526de43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383908157a4a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6e5bc8b2845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317c677ff41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dd1eaf88446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58606193144f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899d0a842d4d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a1f227a124d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VBM BYGGFORNYELSE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Billingstadsletta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915 836 623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