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e4675b239246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ef37b4882c4888"/>
  </p:sldMasterIdLst>
  <p:sldIdLst>
    <p:sldId xmlns:r="http://schemas.openxmlformats.org/officeDocument/2006/relationships" id="256" r:id="Rbb224bf359f946b6"/>
    <p:sldId xmlns:r="http://schemas.openxmlformats.org/officeDocument/2006/relationships" id="257" r:id="Rb729b70246e742c3"/>
    <p:sldId xmlns:r="http://schemas.openxmlformats.org/officeDocument/2006/relationships" id="258" r:id="Rcbe49804579842f4"/>
    <p:sldId xmlns:r="http://schemas.openxmlformats.org/officeDocument/2006/relationships" id="259" r:id="R28cf9587fe0f42dd"/>
    <p:sldId xmlns:r="http://schemas.openxmlformats.org/officeDocument/2006/relationships" id="260" r:id="R88933af8515c4351"/>
    <p:sldId xmlns:r="http://schemas.openxmlformats.org/officeDocument/2006/relationships" id="261" r:id="R66a5bd2a91194c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ef37b4882c4888" /><Relationship Type="http://schemas.openxmlformats.org/officeDocument/2006/relationships/slide" Target="/ppt/slides/slide1.xml" Id="Rbb224bf359f946b6" /><Relationship Type="http://schemas.openxmlformats.org/officeDocument/2006/relationships/slide" Target="/ppt/slides/slide2.xml" Id="Rb729b70246e742c3" /><Relationship Type="http://schemas.openxmlformats.org/officeDocument/2006/relationships/slide" Target="/ppt/slides/slide3.xml" Id="Rcbe49804579842f4" /><Relationship Type="http://schemas.openxmlformats.org/officeDocument/2006/relationships/slide" Target="/ppt/slides/slide4.xml" Id="R28cf9587fe0f42dd" /><Relationship Type="http://schemas.openxmlformats.org/officeDocument/2006/relationships/slide" Target="/ppt/slides/slide5.xml" Id="R88933af8515c4351" /><Relationship Type="http://schemas.openxmlformats.org/officeDocument/2006/relationships/slide" Target="/ppt/slides/slide6.xml" Id="R66a5bd2a91194c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19e6deccd84c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2efeed09b4c4f" /><Relationship Type="http://schemas.openxmlformats.org/officeDocument/2006/relationships/theme" Target="/ppt/slideMasters/theme/theme1.xml" Id="R912cdccb271e41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32efeed09b4c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872c6821842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1ce29612b43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278c318964b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c22bc5a7e42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cad75537f47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ed8ba345040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VBM BYGGFORNYELSE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Billingstadsletta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915 836 623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