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9978432df42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84af1c63c346bf"/>
  </p:sldMasterIdLst>
  <p:sldIdLst>
    <p:sldId xmlns:r="http://schemas.openxmlformats.org/officeDocument/2006/relationships" id="256" r:id="R967a974632f84350"/>
    <p:sldId xmlns:r="http://schemas.openxmlformats.org/officeDocument/2006/relationships" id="257" r:id="Rfbd9ba7d5248452e"/>
    <p:sldId xmlns:r="http://schemas.openxmlformats.org/officeDocument/2006/relationships" id="258" r:id="Rcb66445d4c084058"/>
    <p:sldId xmlns:r="http://schemas.openxmlformats.org/officeDocument/2006/relationships" id="259" r:id="Ra2cfad4aeee1481e"/>
    <p:sldId xmlns:r="http://schemas.openxmlformats.org/officeDocument/2006/relationships" id="260" r:id="R252d5fca00dd4381"/>
    <p:sldId xmlns:r="http://schemas.openxmlformats.org/officeDocument/2006/relationships" id="261" r:id="R6c5a56156a5740e4"/>
    <p:sldId xmlns:r="http://schemas.openxmlformats.org/officeDocument/2006/relationships" id="262" r:id="Re4722da65b26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4af1c63c346bf" /><Relationship Type="http://schemas.openxmlformats.org/officeDocument/2006/relationships/slide" Target="/ppt/slides/slide1.xml" Id="R967a974632f84350" /><Relationship Type="http://schemas.openxmlformats.org/officeDocument/2006/relationships/slide" Target="/ppt/slides/slide2.xml" Id="Rfbd9ba7d5248452e" /><Relationship Type="http://schemas.openxmlformats.org/officeDocument/2006/relationships/slide" Target="/ppt/slides/slide3.xml" Id="Rcb66445d4c084058" /><Relationship Type="http://schemas.openxmlformats.org/officeDocument/2006/relationships/slide" Target="/ppt/slides/slide4.xml" Id="Ra2cfad4aeee1481e" /><Relationship Type="http://schemas.openxmlformats.org/officeDocument/2006/relationships/slide" Target="/ppt/slides/slide5.xml" Id="R252d5fca00dd4381" /><Relationship Type="http://schemas.openxmlformats.org/officeDocument/2006/relationships/slide" Target="/ppt/slides/slide6.xml" Id="R6c5a56156a5740e4" /><Relationship Type="http://schemas.openxmlformats.org/officeDocument/2006/relationships/slide" Target="/ppt/slides/slide7.xml" Id="Re4722da65b26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52dad4658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dc6f56df14f91" /><Relationship Type="http://schemas.openxmlformats.org/officeDocument/2006/relationships/theme" Target="/ppt/slideMasters/theme/theme1.xml" Id="Rbc85bdbb997c4f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2dc6f56df14f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156b3b75f44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8027c98ea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afd57b6fa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79094deff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29f8f3a4141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ec4eabf7847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8ff7851fc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