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715f2a092c45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f020d9a5841e4"/>
  </p:sldMasterIdLst>
  <p:sldIdLst>
    <p:sldId xmlns:r="http://schemas.openxmlformats.org/officeDocument/2006/relationships" id="256" r:id="Rf3a18586c8c94e92"/>
    <p:sldId xmlns:r="http://schemas.openxmlformats.org/officeDocument/2006/relationships" id="257" r:id="R36f0d2586acb4d81"/>
    <p:sldId xmlns:r="http://schemas.openxmlformats.org/officeDocument/2006/relationships" id="258" r:id="Rf62093bb90554cbb"/>
    <p:sldId xmlns:r="http://schemas.openxmlformats.org/officeDocument/2006/relationships" id="259" r:id="Rc602ab7f259b478c"/>
    <p:sldId xmlns:r="http://schemas.openxmlformats.org/officeDocument/2006/relationships" id="260" r:id="R85a8da1f27b7456e"/>
    <p:sldId xmlns:r="http://schemas.openxmlformats.org/officeDocument/2006/relationships" id="261" r:id="R67e3017c31684f78"/>
    <p:sldId xmlns:r="http://schemas.openxmlformats.org/officeDocument/2006/relationships" id="262" r:id="R70d825fc71b4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f020d9a5841e4" /><Relationship Type="http://schemas.openxmlformats.org/officeDocument/2006/relationships/slide" Target="/ppt/slides/slide1.xml" Id="Rf3a18586c8c94e92" /><Relationship Type="http://schemas.openxmlformats.org/officeDocument/2006/relationships/slide" Target="/ppt/slides/slide2.xml" Id="R36f0d2586acb4d81" /><Relationship Type="http://schemas.openxmlformats.org/officeDocument/2006/relationships/slide" Target="/ppt/slides/slide3.xml" Id="Rf62093bb90554cbb" /><Relationship Type="http://schemas.openxmlformats.org/officeDocument/2006/relationships/slide" Target="/ppt/slides/slide4.xml" Id="Rc602ab7f259b478c" /><Relationship Type="http://schemas.openxmlformats.org/officeDocument/2006/relationships/slide" Target="/ppt/slides/slide5.xml" Id="R85a8da1f27b7456e" /><Relationship Type="http://schemas.openxmlformats.org/officeDocument/2006/relationships/slide" Target="/ppt/slides/slide6.xml" Id="R67e3017c31684f78" /><Relationship Type="http://schemas.openxmlformats.org/officeDocument/2006/relationships/slide" Target="/ppt/slides/slide7.xml" Id="R70d825fc71b4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f44f8a4cf46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10c6d5e1b4591" /><Relationship Type="http://schemas.openxmlformats.org/officeDocument/2006/relationships/theme" Target="/ppt/slideMasters/theme/theme1.xml" Id="R18935ad3a5934a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510c6d5e1b45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9e70da95f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c3d338ede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428a20f1b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df69c77f3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675faab654e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c7e9d48f3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afd4c30b64f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