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375b3bd46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f87b780c64a06"/>
  </p:sldMasterIdLst>
  <p:sldIdLst>
    <p:sldId xmlns:r="http://schemas.openxmlformats.org/officeDocument/2006/relationships" id="256" r:id="Rf235e508513a4c94"/>
    <p:sldId xmlns:r="http://schemas.openxmlformats.org/officeDocument/2006/relationships" id="257" r:id="R1652843712934907"/>
    <p:sldId xmlns:r="http://schemas.openxmlformats.org/officeDocument/2006/relationships" id="258" r:id="Rde6c37da6d2b4760"/>
    <p:sldId xmlns:r="http://schemas.openxmlformats.org/officeDocument/2006/relationships" id="259" r:id="R64362b3cac424b81"/>
    <p:sldId xmlns:r="http://schemas.openxmlformats.org/officeDocument/2006/relationships" id="260" r:id="Rcb5e92ca19a44b7b"/>
    <p:sldId xmlns:r="http://schemas.openxmlformats.org/officeDocument/2006/relationships" id="261" r:id="Ra7579138cdba4325"/>
    <p:sldId xmlns:r="http://schemas.openxmlformats.org/officeDocument/2006/relationships" id="262" r:id="R6694c3502e60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f87b780c64a06" /><Relationship Type="http://schemas.openxmlformats.org/officeDocument/2006/relationships/slide" Target="/ppt/slides/slide1.xml" Id="Rf235e508513a4c94" /><Relationship Type="http://schemas.openxmlformats.org/officeDocument/2006/relationships/slide" Target="/ppt/slides/slide2.xml" Id="R1652843712934907" /><Relationship Type="http://schemas.openxmlformats.org/officeDocument/2006/relationships/slide" Target="/ppt/slides/slide3.xml" Id="Rde6c37da6d2b4760" /><Relationship Type="http://schemas.openxmlformats.org/officeDocument/2006/relationships/slide" Target="/ppt/slides/slide4.xml" Id="R64362b3cac424b81" /><Relationship Type="http://schemas.openxmlformats.org/officeDocument/2006/relationships/slide" Target="/ppt/slides/slide5.xml" Id="Rcb5e92ca19a44b7b" /><Relationship Type="http://schemas.openxmlformats.org/officeDocument/2006/relationships/slide" Target="/ppt/slides/slide6.xml" Id="Ra7579138cdba4325" /><Relationship Type="http://schemas.openxmlformats.org/officeDocument/2006/relationships/slide" Target="/ppt/slides/slide7.xml" Id="R6694c3502e60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cccfa0dcd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bf030396d4209" /><Relationship Type="http://schemas.openxmlformats.org/officeDocument/2006/relationships/theme" Target="/ppt/slideMasters/theme/theme1.xml" Id="Raefc6405388c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bf030396d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e50a415545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1d2edb5a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82e3e0bf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e624f042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a25eb201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56951d5ab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ef482a50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175 983 446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15 048 107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39 114 533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 INVEST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KROGSGÅRD NIELS JØRGEN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ESPEN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HERMANNS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